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717" r:id="rId5"/>
    <p:sldMasterId id="2147483736" r:id="rId6"/>
  </p:sldMasterIdLst>
  <p:notesMasterIdLst>
    <p:notesMasterId r:id="rId23"/>
  </p:notesMasterIdLst>
  <p:sldIdLst>
    <p:sldId id="269" r:id="rId7"/>
    <p:sldId id="291" r:id="rId8"/>
    <p:sldId id="293" r:id="rId9"/>
    <p:sldId id="266" r:id="rId10"/>
    <p:sldId id="262" r:id="rId11"/>
    <p:sldId id="263" r:id="rId12"/>
    <p:sldId id="264" r:id="rId13"/>
    <p:sldId id="267" r:id="rId14"/>
    <p:sldId id="268" r:id="rId15"/>
    <p:sldId id="277" r:id="rId16"/>
    <p:sldId id="272" r:id="rId17"/>
    <p:sldId id="276" r:id="rId18"/>
    <p:sldId id="280" r:id="rId19"/>
    <p:sldId id="278" r:id="rId20"/>
    <p:sldId id="283" r:id="rId21"/>
    <p:sldId id="288" r:id="rId22"/>
  </p:sldIdLst>
  <p:sldSz cx="9144000" cy="5143500" type="screen16x9"/>
  <p:notesSz cx="6799263" cy="9929813"/>
  <p:defaultText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9FA6"/>
    <a:srgbClr val="595959"/>
    <a:srgbClr val="009C68"/>
    <a:srgbClr val="FFFFFF"/>
    <a:srgbClr val="000000"/>
    <a:srgbClr val="D0D7E0"/>
    <a:srgbClr val="DDE3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8D0E0B-79FC-4A27-9C48-B9D268343AFB}" v="25" dt="2024-01-30T15:24:56.3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Taul1!$B$1</c:f>
              <c:strCache>
                <c:ptCount val="1"/>
                <c:pt idx="0">
                  <c:v>Sarake1</c:v>
                </c:pt>
              </c:strCache>
            </c:strRef>
          </c:tx>
          <c:spPr>
            <a:effectLst/>
          </c:spPr>
          <c:dPt>
            <c:idx val="0"/>
            <c:bubble3D val="0"/>
            <c:spPr>
              <a:solidFill>
                <a:schemeClr val="accent1"/>
              </a:solidFill>
              <a:ln>
                <a:noFill/>
              </a:ln>
              <a:effectLst/>
            </c:spPr>
            <c:extLst>
              <c:ext xmlns:c16="http://schemas.microsoft.com/office/drawing/2014/chart" uri="{C3380CC4-5D6E-409C-BE32-E72D297353CC}">
                <c16:uniqueId val="{00000001-B929-4C51-A3CA-4AD8B2DBC418}"/>
              </c:ext>
            </c:extLst>
          </c:dPt>
          <c:dPt>
            <c:idx val="1"/>
            <c:bubble3D val="0"/>
            <c:spPr>
              <a:solidFill>
                <a:schemeClr val="accent3"/>
              </a:solidFill>
              <a:ln>
                <a:noFill/>
              </a:ln>
              <a:effectLst/>
            </c:spPr>
            <c:extLst>
              <c:ext xmlns:c16="http://schemas.microsoft.com/office/drawing/2014/chart" uri="{C3380CC4-5D6E-409C-BE32-E72D297353CC}">
                <c16:uniqueId val="{00000003-B929-4C51-A3CA-4AD8B2DBC418}"/>
              </c:ext>
            </c:extLst>
          </c:dPt>
          <c:dPt>
            <c:idx val="2"/>
            <c:bubble3D val="0"/>
            <c:spPr>
              <a:solidFill>
                <a:schemeClr val="accent5"/>
              </a:solidFill>
              <a:ln>
                <a:noFill/>
              </a:ln>
              <a:effectLst/>
            </c:spPr>
            <c:extLst>
              <c:ext xmlns:c16="http://schemas.microsoft.com/office/drawing/2014/chart" uri="{C3380CC4-5D6E-409C-BE32-E72D297353CC}">
                <c16:uniqueId val="{00000005-B929-4C51-A3CA-4AD8B2DBC418}"/>
              </c:ext>
            </c:extLst>
          </c:dPt>
          <c:dPt>
            <c:idx val="3"/>
            <c:bubble3D val="0"/>
            <c:spPr>
              <a:solidFill>
                <a:schemeClr val="accent1">
                  <a:lumMod val="60000"/>
                </a:schemeClr>
              </a:solidFill>
              <a:ln>
                <a:noFill/>
              </a:ln>
              <a:effectLst/>
            </c:spPr>
            <c:extLst>
              <c:ext xmlns:c16="http://schemas.microsoft.com/office/drawing/2014/chart" uri="{C3380CC4-5D6E-409C-BE32-E72D297353CC}">
                <c16:uniqueId val="{00000007-B929-4C51-A3CA-4AD8B2DBC418}"/>
              </c:ext>
            </c:extLst>
          </c:dPt>
          <c:dPt>
            <c:idx val="4"/>
            <c:bubble3D val="0"/>
            <c:spPr>
              <a:solidFill>
                <a:schemeClr val="accent3">
                  <a:lumMod val="60000"/>
                </a:schemeClr>
              </a:solidFill>
              <a:ln>
                <a:noFill/>
              </a:ln>
              <a:effectLst/>
            </c:spPr>
            <c:extLst>
              <c:ext xmlns:c16="http://schemas.microsoft.com/office/drawing/2014/chart" uri="{C3380CC4-5D6E-409C-BE32-E72D297353CC}">
                <c16:uniqueId val="{00000009-B929-4C51-A3CA-4AD8B2DBC418}"/>
              </c:ext>
            </c:extLst>
          </c:dPt>
          <c:dPt>
            <c:idx val="5"/>
            <c:bubble3D val="0"/>
            <c:spPr>
              <a:solidFill>
                <a:schemeClr val="accent5">
                  <a:lumMod val="60000"/>
                </a:schemeClr>
              </a:solidFill>
              <a:ln>
                <a:noFill/>
              </a:ln>
              <a:effectLst/>
            </c:spPr>
            <c:extLst>
              <c:ext xmlns:c16="http://schemas.microsoft.com/office/drawing/2014/chart" uri="{C3380CC4-5D6E-409C-BE32-E72D297353CC}">
                <c16:uniqueId val="{0000000B-B929-4C51-A3CA-4AD8B2DBC418}"/>
              </c:ext>
            </c:extLst>
          </c:dPt>
          <c:dLbls>
            <c:dLbl>
              <c:idx val="0"/>
              <c:layout>
                <c:manualLayout>
                  <c:x val="9.6496167394812454E-2"/>
                  <c:y val="-0.69786717867399184"/>
                </c:manualLayout>
              </c:layout>
              <c:tx>
                <c:rich>
                  <a:bodyPr rot="0" spcFirstLastPara="1" vertOverflow="ellipsis" vert="horz" wrap="square" lIns="38100" tIns="19050" rIns="38100" bIns="19050" anchor="ctr" anchorCtr="1">
                    <a:noAutofit/>
                  </a:bodyPr>
                  <a:lstStyle/>
                  <a:p>
                    <a:pPr>
                      <a:defRPr sz="1800" b="1" i="0" u="none" strike="noStrike" kern="1200" spc="0" baseline="0">
                        <a:solidFill>
                          <a:schemeClr val="tx2"/>
                        </a:solidFill>
                        <a:latin typeface="+mn-lt"/>
                        <a:ea typeface="+mn-ea"/>
                        <a:cs typeface="+mn-cs"/>
                      </a:defRPr>
                    </a:pPr>
                    <a:r>
                      <a:rPr lang="en-US" sz="1800" b="1" baseline="0">
                        <a:solidFill>
                          <a:schemeClr val="tx2"/>
                        </a:solidFill>
                        <a:latin typeface="+mn-lt"/>
                      </a:rPr>
                      <a:t>85 %</a:t>
                    </a:r>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spc="0" baseline="0">
                      <a:solidFill>
                        <a:schemeClr val="tx2"/>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7449127099572917"/>
                      <c:h val="0.15958507704198083"/>
                    </c:manualLayout>
                  </c15:layout>
                  <c15:showDataLabelsRange val="0"/>
                </c:ext>
                <c:ext xmlns:c16="http://schemas.microsoft.com/office/drawing/2014/chart" uri="{C3380CC4-5D6E-409C-BE32-E72D297353CC}">
                  <c16:uniqueId val="{00000001-B929-4C51-A3CA-4AD8B2DBC418}"/>
                </c:ext>
              </c:extLst>
            </c:dLbl>
            <c:dLbl>
              <c:idx val="1"/>
              <c:layout>
                <c:manualLayout>
                  <c:x val="-0.19352516038886922"/>
                  <c:y val="8.6356740001267945E-2"/>
                </c:manualLayout>
              </c:layout>
              <c:tx>
                <c:rich>
                  <a:bodyPr rot="0" spcFirstLastPara="1" vertOverflow="ellipsis" vert="horz" wrap="square" lIns="38100" tIns="19050" rIns="38100" bIns="19050" anchor="ctr" anchorCtr="1">
                    <a:noAutofit/>
                  </a:bodyPr>
                  <a:lstStyle/>
                  <a:p>
                    <a:pPr>
                      <a:defRPr sz="1800" b="1" i="0" u="none" strike="noStrike" kern="1200" spc="0" baseline="0">
                        <a:solidFill>
                          <a:schemeClr val="tx2"/>
                        </a:solidFill>
                        <a:latin typeface="+mn-lt"/>
                        <a:ea typeface="+mn-ea"/>
                        <a:cs typeface="+mn-cs"/>
                      </a:defRPr>
                    </a:pPr>
                    <a:r>
                      <a:rPr lang="en-US"/>
                      <a:t>15 %</a:t>
                    </a:r>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spc="0" baseline="0">
                      <a:solidFill>
                        <a:schemeClr val="tx2"/>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5606980335562903"/>
                      <c:h val="8.9634216744426579E-2"/>
                    </c:manualLayout>
                  </c15:layout>
                  <c15:showDataLabelsRange val="0"/>
                </c:ext>
                <c:ext xmlns:c16="http://schemas.microsoft.com/office/drawing/2014/chart" uri="{C3380CC4-5D6E-409C-BE32-E72D297353CC}">
                  <c16:uniqueId val="{00000003-B929-4C51-A3CA-4AD8B2DBC418}"/>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12700" cap="rnd" cmpd="sng" algn="ctr">
                  <a:solidFill>
                    <a:schemeClr val="bg2"/>
                  </a:solidFill>
                  <a:prstDash val="sysDot"/>
                  <a:round/>
                </a:ln>
                <a:effectLst/>
              </c:spPr>
            </c:leaderLines>
            <c:extLst>
              <c:ext xmlns:c15="http://schemas.microsoft.com/office/drawing/2012/chart" uri="{CE6537A1-D6FC-4f65-9D91-7224C49458BB}"/>
            </c:extLst>
          </c:dLbls>
          <c:cat>
            <c:strRef>
              <c:f>Taul1!$A$2:$A$3</c:f>
              <c:strCache>
                <c:ptCount val="2"/>
                <c:pt idx="0">
                  <c:v>Suomi</c:v>
                </c:pt>
                <c:pt idx="1">
                  <c:v>Ruotsi, Venäjä, Kazakstan, Valko-Venäjä, Baltian maat</c:v>
                </c:pt>
              </c:strCache>
            </c:strRef>
          </c:cat>
          <c:val>
            <c:numRef>
              <c:f>Taul1!$B$2:$B$3</c:f>
              <c:numCache>
                <c:formatCode>General</c:formatCode>
                <c:ptCount val="2"/>
                <c:pt idx="0">
                  <c:v>85</c:v>
                </c:pt>
                <c:pt idx="1">
                  <c:v>15</c:v>
                </c:pt>
              </c:numCache>
            </c:numRef>
          </c:val>
          <c:extLst>
            <c:ext xmlns:c16="http://schemas.microsoft.com/office/drawing/2014/chart" uri="{C3380CC4-5D6E-409C-BE32-E72D297353CC}">
              <c16:uniqueId val="{0000000C-B929-4C51-A3CA-4AD8B2DBC41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Taul1!$B$1</c:f>
              <c:strCache>
                <c:ptCount val="1"/>
                <c:pt idx="0">
                  <c:v>Sarake1</c:v>
                </c:pt>
              </c:strCache>
            </c:strRef>
          </c:tx>
          <c:spPr>
            <a:effectLst/>
          </c:spPr>
          <c:explosion val="1"/>
          <c:dPt>
            <c:idx val="0"/>
            <c:bubble3D val="0"/>
            <c:spPr>
              <a:solidFill>
                <a:schemeClr val="accent1">
                  <a:shade val="86000"/>
                </a:schemeClr>
              </a:solidFill>
              <a:ln>
                <a:noFill/>
              </a:ln>
              <a:effectLst/>
            </c:spPr>
            <c:extLst>
              <c:ext xmlns:c16="http://schemas.microsoft.com/office/drawing/2014/chart" uri="{C3380CC4-5D6E-409C-BE32-E72D297353CC}">
                <c16:uniqueId val="{00000001-84E2-401E-A5FC-F7170A59595C}"/>
              </c:ext>
            </c:extLst>
          </c:dPt>
          <c:dPt>
            <c:idx val="1"/>
            <c:bubble3D val="0"/>
            <c:spPr>
              <a:solidFill>
                <a:schemeClr val="accent1">
                  <a:tint val="86000"/>
                </a:schemeClr>
              </a:solidFill>
              <a:ln>
                <a:noFill/>
              </a:ln>
              <a:effectLst/>
            </c:spPr>
            <c:extLst>
              <c:ext xmlns:c16="http://schemas.microsoft.com/office/drawing/2014/chart" uri="{C3380CC4-5D6E-409C-BE32-E72D297353CC}">
                <c16:uniqueId val="{00000003-84E2-401E-A5FC-F7170A59595C}"/>
              </c:ext>
            </c:extLst>
          </c:dPt>
          <c:dPt>
            <c:idx val="2"/>
            <c:bubble3D val="0"/>
            <c:spPr>
              <a:solidFill>
                <a:schemeClr val="accent1">
                  <a:tint val="58000"/>
                </a:schemeClr>
              </a:solidFill>
              <a:ln>
                <a:noFill/>
              </a:ln>
              <a:effectLst/>
            </c:spPr>
            <c:extLst>
              <c:ext xmlns:c16="http://schemas.microsoft.com/office/drawing/2014/chart" uri="{C3380CC4-5D6E-409C-BE32-E72D297353CC}">
                <c16:uniqueId val="{00000005-84E2-401E-A5FC-F7170A59595C}"/>
              </c:ext>
            </c:extLst>
          </c:dPt>
          <c:dPt>
            <c:idx val="3"/>
            <c:bubble3D val="0"/>
            <c:spPr>
              <a:solidFill>
                <a:schemeClr val="accent1">
                  <a:tint val="77000"/>
                </a:schemeClr>
              </a:solidFill>
              <a:ln>
                <a:noFill/>
              </a:ln>
              <a:effectLst/>
            </c:spPr>
            <c:extLst>
              <c:ext xmlns:c16="http://schemas.microsoft.com/office/drawing/2014/chart" uri="{C3380CC4-5D6E-409C-BE32-E72D297353CC}">
                <c16:uniqueId val="{00000007-84E2-401E-A5FC-F7170A59595C}"/>
              </c:ext>
            </c:extLst>
          </c:dPt>
          <c:dPt>
            <c:idx val="4"/>
            <c:bubble3D val="0"/>
            <c:spPr>
              <a:solidFill>
                <a:schemeClr val="accent1">
                  <a:tint val="30000"/>
                </a:schemeClr>
              </a:solidFill>
              <a:ln>
                <a:noFill/>
              </a:ln>
              <a:effectLst/>
            </c:spPr>
            <c:extLst>
              <c:ext xmlns:c16="http://schemas.microsoft.com/office/drawing/2014/chart" uri="{C3380CC4-5D6E-409C-BE32-E72D297353CC}">
                <c16:uniqueId val="{00000009-84E2-401E-A5FC-F7170A59595C}"/>
              </c:ext>
            </c:extLst>
          </c:dPt>
          <c:cat>
            <c:strRef>
              <c:f>Taul1!$A$2:$A$6</c:f>
              <c:strCache>
                <c:ptCount val="5"/>
                <c:pt idx="0">
                  <c:v>AGR + NIE</c:v>
                </c:pt>
                <c:pt idx="1">
                  <c:v>SPO FIN + SWE</c:v>
                </c:pt>
                <c:pt idx="2">
                  <c:v>Vapaa-aika</c:v>
                </c:pt>
                <c:pt idx="3">
                  <c:v>Kessu + Tekn</c:v>
                </c:pt>
                <c:pt idx="4">
                  <c:v>Kuluttaja</c:v>
                </c:pt>
              </c:strCache>
            </c:strRef>
          </c:cat>
          <c:val>
            <c:numRef>
              <c:f>Taul1!$B$2:$B$6</c:f>
              <c:numCache>
                <c:formatCode>General</c:formatCode>
                <c:ptCount val="5"/>
                <c:pt idx="0">
                  <c:v>39</c:v>
                </c:pt>
                <c:pt idx="1">
                  <c:v>25</c:v>
                </c:pt>
                <c:pt idx="2">
                  <c:v>19</c:v>
                </c:pt>
                <c:pt idx="3">
                  <c:v>12</c:v>
                </c:pt>
                <c:pt idx="4">
                  <c:v>5</c:v>
                </c:pt>
              </c:numCache>
            </c:numRef>
          </c:val>
          <c:extLst>
            <c:ext xmlns:c16="http://schemas.microsoft.com/office/drawing/2014/chart" uri="{C3380CC4-5D6E-409C-BE32-E72D297353CC}">
              <c16:uniqueId val="{0000000A-84E2-401E-A5FC-F7170A59595C}"/>
            </c:ext>
          </c:extLst>
        </c:ser>
        <c:dLbls>
          <c:showLegendKey val="0"/>
          <c:showVal val="0"/>
          <c:showCatName val="0"/>
          <c:showSerName val="0"/>
          <c:showPercent val="0"/>
          <c:showBubbleSize val="0"/>
          <c:showLeaderLines val="1"/>
        </c:dLbls>
        <c:firstSliceAng val="124"/>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2.xml.rels><?xml version="1.0" encoding="UTF-8" standalone="yes"?>
<Relationships xmlns="http://schemas.openxmlformats.org/package/2006/relationships"><Relationship Id="rId1" Type="http://schemas.openxmlformats.org/officeDocument/2006/relationships/image" Target="../media/image24.png"/></Relationships>
</file>

<file path=ppt/drawings/drawing1.xml><?xml version="1.0" encoding="utf-8"?>
<c:userShapes xmlns:c="http://schemas.openxmlformats.org/drawingml/2006/chart">
  <cdr:relSizeAnchor xmlns:cdr="http://schemas.openxmlformats.org/drawingml/2006/chartDrawing">
    <cdr:from>
      <cdr:x>0.72906</cdr:x>
      <cdr:y>0</cdr:y>
    </cdr:from>
    <cdr:to>
      <cdr:x>1</cdr:x>
      <cdr:y>0.16196</cdr:y>
    </cdr:to>
    <cdr:sp macro="" textlink="">
      <cdr:nvSpPr>
        <cdr:cNvPr id="2" name="Tekstiruutu 1"/>
        <cdr:cNvSpPr txBox="1"/>
      </cdr:nvSpPr>
      <cdr:spPr>
        <a:xfrm xmlns:a="http://schemas.openxmlformats.org/drawingml/2006/main">
          <a:off x="4094856" y="-1635646"/>
          <a:ext cx="1521768" cy="51314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fi-FI" sz="3200" b="1" cap="all" spc="0" dirty="0">
            <a:ln w="9000" cmpd="sng">
              <a:noFill/>
              <a:prstDash val="solid"/>
            </a:ln>
            <a:solidFill>
              <a:schemeClr val="accent2">
                <a:lumMod val="50000"/>
              </a:schemeClr>
            </a:solidFill>
            <a:effectLst>
              <a:reflection blurRad="12700" stA="28000" endPos="45000" dist="1000" dir="5400000" sy="-100000" algn="bl" rotWithShape="0"/>
            </a:effectLst>
          </a:endParaRPr>
        </a:p>
      </cdr:txBody>
    </cdr:sp>
  </cdr:relSizeAnchor>
  <cdr:relSizeAnchor xmlns:cdr="http://schemas.openxmlformats.org/drawingml/2006/chartDrawing">
    <cdr:from>
      <cdr:x>0.39103</cdr:x>
      <cdr:y>0</cdr:y>
    </cdr:from>
    <cdr:to>
      <cdr:x>0.5265</cdr:x>
      <cdr:y>0.13204</cdr:y>
    </cdr:to>
    <cdr:sp macro="" textlink="">
      <cdr:nvSpPr>
        <cdr:cNvPr id="4" name="Tekstiruutu 1"/>
        <cdr:cNvSpPr txBox="1"/>
      </cdr:nvSpPr>
      <cdr:spPr>
        <a:xfrm xmlns:a="http://schemas.openxmlformats.org/drawingml/2006/main">
          <a:off x="2196244" y="-1596546"/>
          <a:ext cx="760885" cy="418350"/>
        </a:xfrm>
        <a:prstGeom xmlns:a="http://schemas.openxmlformats.org/drawingml/2006/main" prst="rect">
          <a:avLst/>
        </a:prstGeom>
      </cdr:spPr>
      <cdr:txBody>
        <a:bodyPr xmlns:a="http://schemas.openxmlformats.org/drawingml/2006/main" wrap="square" rtlCol="0"/>
        <a:lstStyle xmlns:a="http://schemas.openxmlformats.org/drawingml/2006/main">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fi-FI" b="1" cap="all" spc="0" dirty="0">
            <a:ln w="9000" cmpd="sng">
              <a:noFill/>
              <a:prstDash val="solid"/>
            </a:ln>
            <a:effectLst>
              <a:reflection blurRad="12700" stA="28000" endPos="45000" dist="1000" dir="5400000" sy="-100000" algn="bl" rotWithShape="0"/>
            </a:effectLst>
          </a:endParaRPr>
        </a:p>
      </cdr:txBody>
    </cdr:sp>
  </cdr:relSizeAnchor>
  <cdr:relSizeAnchor xmlns:cdr="http://schemas.openxmlformats.org/drawingml/2006/chartDrawing">
    <cdr:from>
      <cdr:x>0.06254</cdr:x>
      <cdr:y>0.28579</cdr:y>
    </cdr:from>
    <cdr:to>
      <cdr:x>0.169</cdr:x>
      <cdr:y>0.363</cdr:y>
    </cdr:to>
    <cdr:sp macro="" textlink="">
      <cdr:nvSpPr>
        <cdr:cNvPr id="5" name="Tekstiruutu 1"/>
        <cdr:cNvSpPr txBox="1"/>
      </cdr:nvSpPr>
      <cdr:spPr>
        <a:xfrm xmlns:a="http://schemas.openxmlformats.org/drawingml/2006/main">
          <a:off x="382644" y="1066110"/>
          <a:ext cx="651385" cy="288033"/>
        </a:xfrm>
        <a:prstGeom xmlns:a="http://schemas.openxmlformats.org/drawingml/2006/main" prst="rect">
          <a:avLst/>
        </a:prstGeom>
      </cdr:spPr>
      <cdr:txBody>
        <a:bodyPr xmlns:a="http://schemas.openxmlformats.org/drawingml/2006/main" wrap="square" rtlCol="0"/>
        <a:lstStyle xmlns:a="http://schemas.openxmlformats.org/drawingml/2006/main">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i-FI" sz="1200" cap="all" spc="0" dirty="0">
              <a:ln w="9000" cmpd="sng">
                <a:noFill/>
                <a:prstDash val="solid"/>
              </a:ln>
              <a:solidFill>
                <a:schemeClr val="bg2"/>
              </a:solidFill>
              <a:effectLst>
                <a:reflection blurRad="12700" stA="28000" endPos="45000" dist="1000" dir="5400000" sy="-100000" algn="bl" rotWithShape="0"/>
              </a:effectLst>
              <a:latin typeface="Franklin Gothic Demi Cond" panose="020B0706030402020204" pitchFamily="34" charset="0"/>
            </a:rPr>
            <a:t> </a:t>
          </a:r>
        </a:p>
      </cdr:txBody>
    </cdr:sp>
  </cdr:relSizeAnchor>
</c:userShapes>
</file>

<file path=ppt/drawings/drawing2.xml><?xml version="1.0" encoding="utf-8"?>
<c:userShapes xmlns:c="http://schemas.openxmlformats.org/drawingml/2006/chart">
  <cdr:relSizeAnchor xmlns:cdr="http://schemas.openxmlformats.org/drawingml/2006/chartDrawing">
    <cdr:from>
      <cdr:x>0.72906</cdr:x>
      <cdr:y>0</cdr:y>
    </cdr:from>
    <cdr:to>
      <cdr:x>1</cdr:x>
      <cdr:y>0.16196</cdr:y>
    </cdr:to>
    <cdr:sp macro="" textlink="">
      <cdr:nvSpPr>
        <cdr:cNvPr id="2" name="Tekstiruutu 1"/>
        <cdr:cNvSpPr txBox="1"/>
      </cdr:nvSpPr>
      <cdr:spPr>
        <a:xfrm xmlns:a="http://schemas.openxmlformats.org/drawingml/2006/main">
          <a:off x="4094856" y="-1635646"/>
          <a:ext cx="1521768" cy="51314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fi-FI" sz="3200" b="1" cap="all" spc="0" dirty="0">
            <a:ln w="9000" cmpd="sng">
              <a:noFill/>
              <a:prstDash val="solid"/>
            </a:ln>
            <a:solidFill>
              <a:schemeClr val="accent2">
                <a:lumMod val="50000"/>
              </a:schemeClr>
            </a:solidFill>
            <a:effectLst>
              <a:reflection blurRad="12700" stA="28000" endPos="45000" dist="1000" dir="5400000" sy="-100000" algn="bl" rotWithShape="0"/>
            </a:effectLst>
          </a:endParaRPr>
        </a:p>
      </cdr:txBody>
    </cdr:sp>
  </cdr:relSizeAnchor>
  <cdr:relSizeAnchor xmlns:cdr="http://schemas.openxmlformats.org/drawingml/2006/chartDrawing">
    <cdr:from>
      <cdr:x>0.39103</cdr:x>
      <cdr:y>0</cdr:y>
    </cdr:from>
    <cdr:to>
      <cdr:x>0.5265</cdr:x>
      <cdr:y>0.13204</cdr:y>
    </cdr:to>
    <cdr:sp macro="" textlink="">
      <cdr:nvSpPr>
        <cdr:cNvPr id="4" name="Tekstiruutu 1"/>
        <cdr:cNvSpPr txBox="1"/>
      </cdr:nvSpPr>
      <cdr:spPr>
        <a:xfrm xmlns:a="http://schemas.openxmlformats.org/drawingml/2006/main">
          <a:off x="2196244" y="-1596546"/>
          <a:ext cx="760885" cy="418350"/>
        </a:xfrm>
        <a:prstGeom xmlns:a="http://schemas.openxmlformats.org/drawingml/2006/main" prst="rect">
          <a:avLst/>
        </a:prstGeom>
      </cdr:spPr>
      <cdr:txBody>
        <a:bodyPr xmlns:a="http://schemas.openxmlformats.org/drawingml/2006/main" wrap="square" rtlCol="0"/>
        <a:lstStyle xmlns:a="http://schemas.openxmlformats.org/drawingml/2006/main">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fi-FI" b="1" cap="all" spc="0" dirty="0">
            <a:ln w="9000" cmpd="sng">
              <a:noFill/>
              <a:prstDash val="solid"/>
            </a:ln>
            <a:effectLst>
              <a:reflection blurRad="12700" stA="28000" endPos="45000" dist="1000" dir="5400000" sy="-100000" algn="bl" rotWithShape="0"/>
            </a:effectLst>
          </a:endParaRPr>
        </a:p>
      </cdr:txBody>
    </cdr:sp>
  </cdr:relSizeAnchor>
  <cdr:relSizeAnchor xmlns:cdr="http://schemas.openxmlformats.org/drawingml/2006/chartDrawing">
    <cdr:from>
      <cdr:x>0.06254</cdr:x>
      <cdr:y>0.28579</cdr:y>
    </cdr:from>
    <cdr:to>
      <cdr:x>0.169</cdr:x>
      <cdr:y>0.363</cdr:y>
    </cdr:to>
    <cdr:sp macro="" textlink="">
      <cdr:nvSpPr>
        <cdr:cNvPr id="5" name="Tekstiruutu 1"/>
        <cdr:cNvSpPr txBox="1"/>
      </cdr:nvSpPr>
      <cdr:spPr>
        <a:xfrm xmlns:a="http://schemas.openxmlformats.org/drawingml/2006/main">
          <a:off x="382644" y="1066110"/>
          <a:ext cx="651385" cy="288033"/>
        </a:xfrm>
        <a:prstGeom xmlns:a="http://schemas.openxmlformats.org/drawingml/2006/main" prst="rect">
          <a:avLst/>
        </a:prstGeom>
      </cdr:spPr>
      <cdr:txBody>
        <a:bodyPr xmlns:a="http://schemas.openxmlformats.org/drawingml/2006/main" wrap="square" rtlCol="0"/>
        <a:lstStyle xmlns:a="http://schemas.openxmlformats.org/drawingml/2006/main">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i-FI" sz="2000" cap="all" spc="0" dirty="0">
              <a:ln w="9000" cmpd="sng">
                <a:noFill/>
                <a:prstDash val="solid"/>
              </a:ln>
              <a:solidFill>
                <a:schemeClr val="bg2"/>
              </a:solidFill>
              <a:effectLst>
                <a:reflection blurRad="12700" stA="28000" endPos="45000" dist="1000" dir="5400000" sy="-100000" algn="bl" rotWithShape="0"/>
              </a:effectLst>
              <a:latin typeface="Franklin Gothic Demi Cond" panose="020B0706030402020204" pitchFamily="34" charset="0"/>
            </a:rPr>
            <a:t> </a:t>
          </a:r>
        </a:p>
      </cdr:txBody>
    </cdr:sp>
  </cdr:relSizeAnchor>
  <cdr:relSizeAnchor xmlns:cdr="http://schemas.openxmlformats.org/drawingml/2006/chartDrawing">
    <cdr:from>
      <cdr:x>0.30126</cdr:x>
      <cdr:y>0.18238</cdr:y>
    </cdr:from>
    <cdr:to>
      <cdr:x>0.69874</cdr:x>
      <cdr:y>0.81762</cdr:y>
    </cdr:to>
    <cdr:sp macro="" textlink="">
      <cdr:nvSpPr>
        <cdr:cNvPr id="6" name="Ellipsi 5">
          <a:extLst xmlns:a="http://schemas.openxmlformats.org/drawingml/2006/main">
            <a:ext uri="{FF2B5EF4-FFF2-40B4-BE49-F238E27FC236}">
              <a16:creationId xmlns:a16="http://schemas.microsoft.com/office/drawing/2014/main" id="{2CF5D388-8981-4469-85A8-E7F2DBB26FD6}"/>
            </a:ext>
          </a:extLst>
        </cdr:cNvPr>
        <cdr:cNvSpPr/>
      </cdr:nvSpPr>
      <cdr:spPr>
        <a:xfrm xmlns:a="http://schemas.openxmlformats.org/drawingml/2006/main">
          <a:off x="1068925" y="404252"/>
          <a:ext cx="1410284" cy="1408074"/>
        </a:xfrm>
        <a:prstGeom xmlns:a="http://schemas.openxmlformats.org/drawingml/2006/main" prst="ellipse">
          <a:avLst/>
        </a:prstGeom>
        <a:solidFill xmlns:a="http://schemas.openxmlformats.org/drawingml/2006/main">
          <a:schemeClr val="bg2"/>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defPPr>
            <a:defRPr lang="fi-FI"/>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xmlns:a="http://schemas.openxmlformats.org/drawingml/2006/main">
          <a:r>
            <a:rPr lang="fi-FI" dirty="0"/>
            <a:t>       xx</a:t>
          </a:r>
        </a:p>
      </cdr:txBody>
    </cdr:sp>
  </cdr:relSizeAnchor>
  <cdr:relSizeAnchor xmlns:cdr="http://schemas.openxmlformats.org/drawingml/2006/chartDrawing">
    <cdr:from>
      <cdr:x>0.33243</cdr:x>
      <cdr:y>0.27286</cdr:y>
    </cdr:from>
    <cdr:to>
      <cdr:x>0.66757</cdr:x>
      <cdr:y>0.80933</cdr:y>
    </cdr:to>
    <cdr:pic>
      <cdr:nvPicPr>
        <cdr:cNvPr id="7" name="Kuva 6">
          <a:extLst xmlns:a="http://schemas.openxmlformats.org/drawingml/2006/main">
            <a:ext uri="{FF2B5EF4-FFF2-40B4-BE49-F238E27FC236}">
              <a16:creationId xmlns:a16="http://schemas.microsoft.com/office/drawing/2014/main" id="{50CC51DA-AB7E-469E-85F9-E9FD03840F90}"/>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cstate="print">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1179508" y="604826"/>
          <a:ext cx="1189118" cy="118911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51275" y="0"/>
            <a:ext cx="2946400" cy="498475"/>
          </a:xfrm>
          <a:prstGeom prst="rect">
            <a:avLst/>
          </a:prstGeom>
        </p:spPr>
        <p:txBody>
          <a:bodyPr vert="horz" lIns="91440" tIns="45720" rIns="91440" bIns="45720" rtlCol="0"/>
          <a:lstStyle>
            <a:lvl1pPr algn="r">
              <a:defRPr sz="1200"/>
            </a:lvl1pPr>
          </a:lstStyle>
          <a:p>
            <a:fld id="{9FE90907-D503-46B1-BC99-12A6A9DB444A}" type="datetimeFigureOut">
              <a:rPr lang="fi-FI" smtClean="0"/>
              <a:t>30.1.2024</a:t>
            </a:fld>
            <a:endParaRPr lang="fi-FI"/>
          </a:p>
        </p:txBody>
      </p:sp>
      <p:sp>
        <p:nvSpPr>
          <p:cNvPr id="4" name="Dian kuvan paikkamerkki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450" y="4778375"/>
            <a:ext cx="5440363" cy="3910013"/>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31338"/>
            <a:ext cx="2946400" cy="498475"/>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1275" y="9431338"/>
            <a:ext cx="2946400" cy="498475"/>
          </a:xfrm>
          <a:prstGeom prst="rect">
            <a:avLst/>
          </a:prstGeom>
        </p:spPr>
        <p:txBody>
          <a:bodyPr vert="horz" lIns="91440" tIns="45720" rIns="91440" bIns="45720" rtlCol="0" anchor="b"/>
          <a:lstStyle>
            <a:lvl1pPr algn="r">
              <a:defRPr sz="1200"/>
            </a:lvl1pPr>
          </a:lstStyle>
          <a:p>
            <a:fld id="{F1F1BE5C-5910-450A-B597-51C8C98C997C}" type="slidenum">
              <a:rPr lang="fi-FI" smtClean="0"/>
              <a:t>‹#›</a:t>
            </a:fld>
            <a:endParaRPr lang="fi-FI"/>
          </a:p>
        </p:txBody>
      </p:sp>
    </p:spTree>
    <p:extLst>
      <p:ext uri="{BB962C8B-B14F-4D97-AF65-F5344CB8AC3E}">
        <p14:creationId xmlns:p14="http://schemas.microsoft.com/office/powerpoint/2010/main" val="3523669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82550">
              <a:buClr>
                <a:schemeClr val="accent1"/>
              </a:buClr>
              <a:buSzPts val="2300"/>
            </a:pPr>
            <a:r>
              <a:rPr lang="en-US" sz="1200" b="1" dirty="0">
                <a:solidFill>
                  <a:schemeClr val="accent1"/>
                </a:solidFill>
                <a:latin typeface="Calibri"/>
                <a:ea typeface="Calibri"/>
                <a:cs typeface="Calibri"/>
                <a:sym typeface="Calibri"/>
              </a:rPr>
              <a:t>Kuvan </a:t>
            </a:r>
            <a:r>
              <a:rPr lang="en-US" sz="1200" b="1" dirty="0" err="1">
                <a:solidFill>
                  <a:schemeClr val="accent1"/>
                </a:solidFill>
                <a:latin typeface="Calibri"/>
                <a:ea typeface="Calibri"/>
                <a:cs typeface="Calibri"/>
                <a:sym typeface="Calibri"/>
              </a:rPr>
              <a:t>vaihtaminen</a:t>
            </a:r>
            <a:endParaRPr lang="en-US" sz="1200" b="1" dirty="0">
              <a:solidFill>
                <a:schemeClr val="accent1"/>
              </a:solidFill>
              <a:latin typeface="Calibri"/>
              <a:ea typeface="Calibri"/>
              <a:cs typeface="Calibri"/>
              <a:sym typeface="Calibri"/>
            </a:endParaRPr>
          </a:p>
          <a:p>
            <a:pPr marL="82550" marR="0" lvl="0" algn="l" rtl="0">
              <a:spcBef>
                <a:spcPts val="0"/>
              </a:spcBef>
              <a:spcAft>
                <a:spcPts val="0"/>
              </a:spcAft>
              <a:buClr>
                <a:schemeClr val="accent1"/>
              </a:buClr>
              <a:buSzPts val="2300"/>
            </a:pPr>
            <a:endParaRPr lang="en-US" sz="1200" dirty="0">
              <a:solidFill>
                <a:schemeClr val="dk1"/>
              </a:solidFill>
              <a:latin typeface="Calibri"/>
              <a:ea typeface="Calibri"/>
              <a:cs typeface="Calibri"/>
              <a:sym typeface="Calibri"/>
            </a:endParaRPr>
          </a:p>
          <a:p>
            <a:pPr marL="457200" indent="-374650">
              <a:buClr>
                <a:schemeClr val="accent1"/>
              </a:buClr>
              <a:buSzPts val="2300"/>
              <a:buFont typeface="Calibri,Sans-Serif"/>
              <a:buChar char="●"/>
            </a:pPr>
            <a:r>
              <a:rPr lang="fi-FI" sz="1200" dirty="0">
                <a:solidFill>
                  <a:schemeClr val="dk1"/>
                </a:solidFill>
                <a:latin typeface="Calibri"/>
                <a:ea typeface="Calibri"/>
                <a:cs typeface="Calibri"/>
                <a:sym typeface="Calibri"/>
              </a:rPr>
              <a:t>Siirrä vihreä elementti pois kuvan päältä</a:t>
            </a:r>
          </a:p>
          <a:p>
            <a:pPr marL="457200" indent="-374650">
              <a:buClr>
                <a:schemeClr val="accent1"/>
              </a:buClr>
              <a:buSzPts val="2300"/>
              <a:buFont typeface="Calibri,Sans-Serif"/>
              <a:buChar char="●"/>
            </a:pPr>
            <a:r>
              <a:rPr lang="fi-FI" dirty="0">
                <a:solidFill>
                  <a:schemeClr val="dk1"/>
                </a:solidFill>
                <a:latin typeface="Calibri"/>
                <a:ea typeface="Calibri"/>
                <a:cs typeface="Calibri"/>
                <a:sym typeface="Calibri"/>
              </a:rPr>
              <a:t>Klikkaa hiiren oikealla ja paina Muuta kuva &gt; tiedostosta</a:t>
            </a:r>
          </a:p>
          <a:p>
            <a:pPr marL="457200" indent="-374650">
              <a:buClr>
                <a:schemeClr val="accent1"/>
              </a:buClr>
              <a:buSzPts val="2300"/>
              <a:buFont typeface="Calibri,Sans-Serif"/>
              <a:buChar char="●"/>
            </a:pPr>
            <a:r>
              <a:rPr lang="fi-FI" dirty="0">
                <a:solidFill>
                  <a:schemeClr val="dk1"/>
                </a:solidFill>
                <a:latin typeface="Calibri"/>
                <a:ea typeface="Calibri"/>
                <a:cs typeface="Calibri"/>
                <a:sym typeface="Calibri"/>
              </a:rPr>
              <a:t>Muokataksesi kuvan rajausta tai kokoa: Klikkaa kuvaa &gt; Paina ”kuva” kuvaketta oikean laidan valikossa &gt; Kuvan sijainti</a:t>
            </a:r>
          </a:p>
          <a:p>
            <a:pPr marL="457200" indent="-374650">
              <a:buClr>
                <a:schemeClr val="accent1"/>
              </a:buClr>
              <a:buSzPts val="2300"/>
              <a:buFont typeface="Calibri,Sans-Serif"/>
              <a:buChar char="●"/>
            </a:pPr>
            <a:r>
              <a:rPr lang="fi-FI" dirty="0">
                <a:solidFill>
                  <a:schemeClr val="dk1"/>
                </a:solidFill>
                <a:latin typeface="Calibri"/>
                <a:ea typeface="Calibri"/>
                <a:cs typeface="Calibri"/>
                <a:sym typeface="Calibri"/>
              </a:rPr>
              <a:t>Siirrä vihreä elementti takaisin</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55F90C-AD81-3F4E-8C3C-B92ECF49ED5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67131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2.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Master" Target="../slideMasters/slideMaster2.xml"/><Relationship Id="rId5" Type="http://schemas.openxmlformats.org/officeDocument/2006/relationships/image" Target="../media/image12.emf"/><Relationship Id="rId4" Type="http://schemas.openxmlformats.org/officeDocument/2006/relationships/image" Target="../media/image7.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Master" Target="../slideMasters/slideMaster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eg"/><Relationship Id="rId1" Type="http://schemas.openxmlformats.org/officeDocument/2006/relationships/slideMaster" Target="../slideMasters/slideMaster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eg"/><Relationship Id="rId1" Type="http://schemas.openxmlformats.org/officeDocument/2006/relationships/slideMaster" Target="../slideMasters/slideMaster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Master" Target="../slideMasters/slideMaster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Master" Target="../slideMasters/slideMaster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eg"/><Relationship Id="rId1" Type="http://schemas.openxmlformats.org/officeDocument/2006/relationships/slideMaster" Target="../slideMasters/slideMaster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sv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emf"/></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sv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spTree>
      <p:nvGrpSpPr>
        <p:cNvPr id="1" name=""/>
        <p:cNvGrpSpPr/>
        <p:nvPr/>
      </p:nvGrpSpPr>
      <p:grpSpPr>
        <a:xfrm>
          <a:off x="0" y="0"/>
          <a:ext cx="0" cy="0"/>
          <a:chOff x="0" y="0"/>
          <a:chExt cx="0" cy="0"/>
        </a:xfrm>
      </p:grpSpPr>
      <p:pic>
        <p:nvPicPr>
          <p:cNvPr id="13" name="Kuva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19078" y="1645060"/>
            <a:ext cx="2673764" cy="1475953"/>
          </a:xfrm>
          <a:prstGeom prst="rect">
            <a:avLst/>
          </a:prstGeom>
        </p:spPr>
      </p:pic>
      <p:pic>
        <p:nvPicPr>
          <p:cNvPr id="4" name="Kuva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86128" y="3296698"/>
            <a:ext cx="2939664" cy="206768"/>
          </a:xfrm>
          <a:prstGeom prst="rect">
            <a:avLst/>
          </a:prstGeom>
        </p:spPr>
      </p:pic>
      <p:sp>
        <p:nvSpPr>
          <p:cNvPr id="6" name="Suorakulmio 5"/>
          <p:cNvSpPr/>
          <p:nvPr userDrawn="1"/>
        </p:nvSpPr>
        <p:spPr>
          <a:xfrm>
            <a:off x="1" y="4968801"/>
            <a:ext cx="8515350" cy="1746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Suorakulmio 29"/>
          <p:cNvSpPr/>
          <p:nvPr userDrawn="1"/>
        </p:nvSpPr>
        <p:spPr>
          <a:xfrm>
            <a:off x="8455428" y="4968800"/>
            <a:ext cx="341878" cy="174700"/>
          </a:xfrm>
          <a:custGeom>
            <a:avLst/>
            <a:gdLst>
              <a:gd name="connsiteX0" fmla="*/ 0 w 245985"/>
              <a:gd name="connsiteY0" fmla="*/ 0 h 174699"/>
              <a:gd name="connsiteX1" fmla="*/ 245985 w 245985"/>
              <a:gd name="connsiteY1" fmla="*/ 0 h 174699"/>
              <a:gd name="connsiteX2" fmla="*/ 245985 w 245985"/>
              <a:gd name="connsiteY2" fmla="*/ 174699 h 174699"/>
              <a:gd name="connsiteX3" fmla="*/ 0 w 245985"/>
              <a:gd name="connsiteY3" fmla="*/ 174699 h 174699"/>
              <a:gd name="connsiteX4" fmla="*/ 0 w 245985"/>
              <a:gd name="connsiteY4" fmla="*/ 0 h 174699"/>
              <a:gd name="connsiteX0" fmla="*/ 0 w 333615"/>
              <a:gd name="connsiteY0" fmla="*/ 0 h 174699"/>
              <a:gd name="connsiteX1" fmla="*/ 333615 w 333615"/>
              <a:gd name="connsiteY1" fmla="*/ 0 h 174699"/>
              <a:gd name="connsiteX2" fmla="*/ 245985 w 333615"/>
              <a:gd name="connsiteY2" fmla="*/ 174699 h 174699"/>
              <a:gd name="connsiteX3" fmla="*/ 0 w 333615"/>
              <a:gd name="connsiteY3" fmla="*/ 174699 h 174699"/>
              <a:gd name="connsiteX4" fmla="*/ 0 w 333615"/>
              <a:gd name="connsiteY4" fmla="*/ 0 h 174699"/>
              <a:gd name="connsiteX0" fmla="*/ 0 w 333615"/>
              <a:gd name="connsiteY0" fmla="*/ 0 h 174699"/>
              <a:gd name="connsiteX1" fmla="*/ 333615 w 333615"/>
              <a:gd name="connsiteY1" fmla="*/ 0 h 174699"/>
              <a:gd name="connsiteX2" fmla="*/ 276281 w 333615"/>
              <a:gd name="connsiteY2" fmla="*/ 174699 h 174699"/>
              <a:gd name="connsiteX3" fmla="*/ 0 w 333615"/>
              <a:gd name="connsiteY3" fmla="*/ 174699 h 174699"/>
              <a:gd name="connsiteX4" fmla="*/ 0 w 333615"/>
              <a:gd name="connsiteY4" fmla="*/ 0 h 174699"/>
              <a:gd name="connsiteX0" fmla="*/ 0 w 341878"/>
              <a:gd name="connsiteY0" fmla="*/ 0 h 174699"/>
              <a:gd name="connsiteX1" fmla="*/ 341878 w 341878"/>
              <a:gd name="connsiteY1" fmla="*/ 0 h 174699"/>
              <a:gd name="connsiteX2" fmla="*/ 276281 w 341878"/>
              <a:gd name="connsiteY2" fmla="*/ 174699 h 174699"/>
              <a:gd name="connsiteX3" fmla="*/ 0 w 341878"/>
              <a:gd name="connsiteY3" fmla="*/ 174699 h 174699"/>
              <a:gd name="connsiteX4" fmla="*/ 0 w 341878"/>
              <a:gd name="connsiteY4" fmla="*/ 0 h 17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878" h="174699">
                <a:moveTo>
                  <a:pt x="0" y="0"/>
                </a:moveTo>
                <a:lnTo>
                  <a:pt x="341878" y="0"/>
                </a:lnTo>
                <a:lnTo>
                  <a:pt x="276281" y="174699"/>
                </a:lnTo>
                <a:lnTo>
                  <a:pt x="0" y="174699"/>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nvGrpSpPr>
          <p:cNvPr id="9" name="Ryhmä 8"/>
          <p:cNvGrpSpPr/>
          <p:nvPr userDrawn="1"/>
        </p:nvGrpSpPr>
        <p:grpSpPr>
          <a:xfrm>
            <a:off x="8789042" y="4968800"/>
            <a:ext cx="248718" cy="174700"/>
            <a:chOff x="414049" y="520001"/>
            <a:chExt cx="329428" cy="231391"/>
          </a:xfrm>
        </p:grpSpPr>
        <p:sp>
          <p:nvSpPr>
            <p:cNvPr id="10" name="Suorakulmio 11"/>
            <p:cNvSpPr/>
            <p:nvPr userDrawn="1"/>
          </p:nvSpPr>
          <p:spPr>
            <a:xfrm>
              <a:off x="414049" y="520002"/>
              <a:ext cx="176753" cy="231390"/>
            </a:xfrm>
            <a:custGeom>
              <a:avLst/>
              <a:gdLst>
                <a:gd name="connsiteX0" fmla="*/ 0 w 96011"/>
                <a:gd name="connsiteY0" fmla="*/ 0 h 576064"/>
                <a:gd name="connsiteX1" fmla="*/ 96011 w 96011"/>
                <a:gd name="connsiteY1" fmla="*/ 0 h 576064"/>
                <a:gd name="connsiteX2" fmla="*/ 96011 w 96011"/>
                <a:gd name="connsiteY2" fmla="*/ 576064 h 576064"/>
                <a:gd name="connsiteX3" fmla="*/ 0 w 96011"/>
                <a:gd name="connsiteY3" fmla="*/ 576064 h 576064"/>
                <a:gd name="connsiteX4" fmla="*/ 0 w 96011"/>
                <a:gd name="connsiteY4" fmla="*/ 0 h 576064"/>
                <a:gd name="connsiteX0" fmla="*/ 0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0 w 167448"/>
                <a:gd name="connsiteY4" fmla="*/ 0 h 576064"/>
                <a:gd name="connsiteX0" fmla="*/ 78582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78582 w 167448"/>
                <a:gd name="connsiteY4" fmla="*/ 0 h 576064"/>
                <a:gd name="connsiteX0" fmla="*/ 76201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76201 w 167448"/>
                <a:gd name="connsiteY4" fmla="*/ 0 h 576064"/>
                <a:gd name="connsiteX0" fmla="*/ 76201 w 241267"/>
                <a:gd name="connsiteY0" fmla="*/ 0 h 576064"/>
                <a:gd name="connsiteX1" fmla="*/ 241267 w 241267"/>
                <a:gd name="connsiteY1" fmla="*/ 2382 h 576064"/>
                <a:gd name="connsiteX2" fmla="*/ 96011 w 241267"/>
                <a:gd name="connsiteY2" fmla="*/ 576064 h 576064"/>
                <a:gd name="connsiteX3" fmla="*/ 0 w 241267"/>
                <a:gd name="connsiteY3" fmla="*/ 576064 h 576064"/>
                <a:gd name="connsiteX4" fmla="*/ 76201 w 241267"/>
                <a:gd name="connsiteY4" fmla="*/ 0 h 576064"/>
                <a:gd name="connsiteX0" fmla="*/ 76201 w 241267"/>
                <a:gd name="connsiteY0" fmla="*/ 0 h 576064"/>
                <a:gd name="connsiteX1" fmla="*/ 241267 w 241267"/>
                <a:gd name="connsiteY1" fmla="*/ 0 h 576064"/>
                <a:gd name="connsiteX2" fmla="*/ 96011 w 241267"/>
                <a:gd name="connsiteY2" fmla="*/ 576064 h 576064"/>
                <a:gd name="connsiteX3" fmla="*/ 0 w 241267"/>
                <a:gd name="connsiteY3" fmla="*/ 576064 h 576064"/>
                <a:gd name="connsiteX4" fmla="*/ 76201 w 241267"/>
                <a:gd name="connsiteY4" fmla="*/ 0 h 576064"/>
                <a:gd name="connsiteX0" fmla="*/ 152401 w 241267"/>
                <a:gd name="connsiteY0" fmla="*/ 0 h 578445"/>
                <a:gd name="connsiteX1" fmla="*/ 241267 w 241267"/>
                <a:gd name="connsiteY1" fmla="*/ 2381 h 578445"/>
                <a:gd name="connsiteX2" fmla="*/ 96011 w 241267"/>
                <a:gd name="connsiteY2" fmla="*/ 578445 h 578445"/>
                <a:gd name="connsiteX3" fmla="*/ 0 w 241267"/>
                <a:gd name="connsiteY3" fmla="*/ 578445 h 578445"/>
                <a:gd name="connsiteX4" fmla="*/ 152401 w 241267"/>
                <a:gd name="connsiteY4" fmla="*/ 0 h 578445"/>
                <a:gd name="connsiteX0" fmla="*/ 147639 w 241267"/>
                <a:gd name="connsiteY0" fmla="*/ 0 h 576064"/>
                <a:gd name="connsiteX1" fmla="*/ 241267 w 241267"/>
                <a:gd name="connsiteY1" fmla="*/ 0 h 576064"/>
                <a:gd name="connsiteX2" fmla="*/ 96011 w 241267"/>
                <a:gd name="connsiteY2" fmla="*/ 576064 h 576064"/>
                <a:gd name="connsiteX3" fmla="*/ 0 w 241267"/>
                <a:gd name="connsiteY3" fmla="*/ 576064 h 576064"/>
                <a:gd name="connsiteX4" fmla="*/ 147639 w 241267"/>
                <a:gd name="connsiteY4" fmla="*/ 0 h 576064"/>
                <a:gd name="connsiteX0" fmla="*/ 147639 w 260317"/>
                <a:gd name="connsiteY0" fmla="*/ 2381 h 578445"/>
                <a:gd name="connsiteX1" fmla="*/ 260317 w 260317"/>
                <a:gd name="connsiteY1" fmla="*/ 0 h 578445"/>
                <a:gd name="connsiteX2" fmla="*/ 96011 w 260317"/>
                <a:gd name="connsiteY2" fmla="*/ 578445 h 578445"/>
                <a:gd name="connsiteX3" fmla="*/ 0 w 260317"/>
                <a:gd name="connsiteY3" fmla="*/ 578445 h 578445"/>
                <a:gd name="connsiteX4" fmla="*/ 147639 w 260317"/>
                <a:gd name="connsiteY4" fmla="*/ 2381 h 578445"/>
                <a:gd name="connsiteX0" fmla="*/ 171452 w 260317"/>
                <a:gd name="connsiteY0" fmla="*/ 2381 h 578445"/>
                <a:gd name="connsiteX1" fmla="*/ 260317 w 260317"/>
                <a:gd name="connsiteY1" fmla="*/ 0 h 578445"/>
                <a:gd name="connsiteX2" fmla="*/ 96011 w 260317"/>
                <a:gd name="connsiteY2" fmla="*/ 578445 h 578445"/>
                <a:gd name="connsiteX3" fmla="*/ 0 w 260317"/>
                <a:gd name="connsiteY3" fmla="*/ 578445 h 578445"/>
                <a:gd name="connsiteX4" fmla="*/ 171452 w 260317"/>
                <a:gd name="connsiteY4" fmla="*/ 2381 h 578445"/>
                <a:gd name="connsiteX0" fmla="*/ 171452 w 260317"/>
                <a:gd name="connsiteY0" fmla="*/ 0 h 576064"/>
                <a:gd name="connsiteX1" fmla="*/ 260317 w 260317"/>
                <a:gd name="connsiteY1" fmla="*/ 2382 h 576064"/>
                <a:gd name="connsiteX2" fmla="*/ 96011 w 260317"/>
                <a:gd name="connsiteY2" fmla="*/ 576064 h 576064"/>
                <a:gd name="connsiteX3" fmla="*/ 0 w 260317"/>
                <a:gd name="connsiteY3" fmla="*/ 576064 h 576064"/>
                <a:gd name="connsiteX4" fmla="*/ 171452 w 260317"/>
                <a:gd name="connsiteY4" fmla="*/ 0 h 576064"/>
                <a:gd name="connsiteX0" fmla="*/ 171452 w 262699"/>
                <a:gd name="connsiteY0" fmla="*/ 2381 h 578445"/>
                <a:gd name="connsiteX1" fmla="*/ 262699 w 262699"/>
                <a:gd name="connsiteY1" fmla="*/ 0 h 578445"/>
                <a:gd name="connsiteX2" fmla="*/ 96011 w 262699"/>
                <a:gd name="connsiteY2" fmla="*/ 578445 h 578445"/>
                <a:gd name="connsiteX3" fmla="*/ 0 w 262699"/>
                <a:gd name="connsiteY3" fmla="*/ 578445 h 578445"/>
                <a:gd name="connsiteX4" fmla="*/ 171452 w 262699"/>
                <a:gd name="connsiteY4" fmla="*/ 2381 h 578445"/>
                <a:gd name="connsiteX0" fmla="*/ 171452 w 262699"/>
                <a:gd name="connsiteY0" fmla="*/ 0 h 576064"/>
                <a:gd name="connsiteX1" fmla="*/ 262699 w 262699"/>
                <a:gd name="connsiteY1" fmla="*/ 1 h 576064"/>
                <a:gd name="connsiteX2" fmla="*/ 96011 w 262699"/>
                <a:gd name="connsiteY2" fmla="*/ 576064 h 576064"/>
                <a:gd name="connsiteX3" fmla="*/ 0 w 262699"/>
                <a:gd name="connsiteY3" fmla="*/ 576064 h 576064"/>
                <a:gd name="connsiteX4" fmla="*/ 171452 w 262699"/>
                <a:gd name="connsiteY4" fmla="*/ 0 h 576064"/>
                <a:gd name="connsiteX0" fmla="*/ 171452 w 265080"/>
                <a:gd name="connsiteY0" fmla="*/ 0 h 576064"/>
                <a:gd name="connsiteX1" fmla="*/ 265080 w 265080"/>
                <a:gd name="connsiteY1" fmla="*/ 1 h 576064"/>
                <a:gd name="connsiteX2" fmla="*/ 96011 w 265080"/>
                <a:gd name="connsiteY2" fmla="*/ 576064 h 576064"/>
                <a:gd name="connsiteX3" fmla="*/ 0 w 265080"/>
                <a:gd name="connsiteY3" fmla="*/ 576064 h 576064"/>
                <a:gd name="connsiteX4" fmla="*/ 171452 w 265080"/>
                <a:gd name="connsiteY4" fmla="*/ 0 h 576064"/>
                <a:gd name="connsiteX0" fmla="*/ 91175 w 265080"/>
                <a:gd name="connsiteY0" fmla="*/ 267558 h 576062"/>
                <a:gd name="connsiteX1" fmla="*/ 265080 w 265080"/>
                <a:gd name="connsiteY1" fmla="*/ -1 h 576062"/>
                <a:gd name="connsiteX2" fmla="*/ 96011 w 265080"/>
                <a:gd name="connsiteY2" fmla="*/ 576062 h 576062"/>
                <a:gd name="connsiteX3" fmla="*/ 0 w 265080"/>
                <a:gd name="connsiteY3" fmla="*/ 576062 h 576062"/>
                <a:gd name="connsiteX4" fmla="*/ 91175 w 265080"/>
                <a:gd name="connsiteY4" fmla="*/ 267558 h 576062"/>
                <a:gd name="connsiteX0" fmla="*/ 91175 w 188625"/>
                <a:gd name="connsiteY0" fmla="*/ 0 h 308504"/>
                <a:gd name="connsiteX1" fmla="*/ 188625 w 188625"/>
                <a:gd name="connsiteY1" fmla="*/ 6689 h 308504"/>
                <a:gd name="connsiteX2" fmla="*/ 96011 w 188625"/>
                <a:gd name="connsiteY2" fmla="*/ 308504 h 308504"/>
                <a:gd name="connsiteX3" fmla="*/ 0 w 188625"/>
                <a:gd name="connsiteY3" fmla="*/ 308504 h 308504"/>
                <a:gd name="connsiteX4" fmla="*/ 91175 w 188625"/>
                <a:gd name="connsiteY4" fmla="*/ 0 h 308504"/>
                <a:gd name="connsiteX0" fmla="*/ 91175 w 192448"/>
                <a:gd name="connsiteY0" fmla="*/ 0 h 308504"/>
                <a:gd name="connsiteX1" fmla="*/ 192448 w 192448"/>
                <a:gd name="connsiteY1" fmla="*/ 0 h 308504"/>
                <a:gd name="connsiteX2" fmla="*/ 96011 w 192448"/>
                <a:gd name="connsiteY2" fmla="*/ 308504 h 308504"/>
                <a:gd name="connsiteX3" fmla="*/ 0 w 192448"/>
                <a:gd name="connsiteY3" fmla="*/ 308504 h 308504"/>
                <a:gd name="connsiteX4" fmla="*/ 91175 w 192448"/>
                <a:gd name="connsiteY4" fmla="*/ 0 h 308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48" h="308504">
                  <a:moveTo>
                    <a:pt x="91175" y="0"/>
                  </a:moveTo>
                  <a:lnTo>
                    <a:pt x="192448" y="0"/>
                  </a:lnTo>
                  <a:lnTo>
                    <a:pt x="96011" y="308504"/>
                  </a:lnTo>
                  <a:lnTo>
                    <a:pt x="0" y="308504"/>
                  </a:lnTo>
                  <a:lnTo>
                    <a:pt x="9117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1"/>
            <p:cNvSpPr/>
            <p:nvPr userDrawn="1"/>
          </p:nvSpPr>
          <p:spPr>
            <a:xfrm>
              <a:off x="566724" y="520001"/>
              <a:ext cx="176753" cy="231390"/>
            </a:xfrm>
            <a:custGeom>
              <a:avLst/>
              <a:gdLst>
                <a:gd name="connsiteX0" fmla="*/ 0 w 96011"/>
                <a:gd name="connsiteY0" fmla="*/ 0 h 576064"/>
                <a:gd name="connsiteX1" fmla="*/ 96011 w 96011"/>
                <a:gd name="connsiteY1" fmla="*/ 0 h 576064"/>
                <a:gd name="connsiteX2" fmla="*/ 96011 w 96011"/>
                <a:gd name="connsiteY2" fmla="*/ 576064 h 576064"/>
                <a:gd name="connsiteX3" fmla="*/ 0 w 96011"/>
                <a:gd name="connsiteY3" fmla="*/ 576064 h 576064"/>
                <a:gd name="connsiteX4" fmla="*/ 0 w 96011"/>
                <a:gd name="connsiteY4" fmla="*/ 0 h 576064"/>
                <a:gd name="connsiteX0" fmla="*/ 0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0 w 167448"/>
                <a:gd name="connsiteY4" fmla="*/ 0 h 576064"/>
                <a:gd name="connsiteX0" fmla="*/ 78582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78582 w 167448"/>
                <a:gd name="connsiteY4" fmla="*/ 0 h 576064"/>
                <a:gd name="connsiteX0" fmla="*/ 76201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76201 w 167448"/>
                <a:gd name="connsiteY4" fmla="*/ 0 h 576064"/>
                <a:gd name="connsiteX0" fmla="*/ 76201 w 241267"/>
                <a:gd name="connsiteY0" fmla="*/ 0 h 576064"/>
                <a:gd name="connsiteX1" fmla="*/ 241267 w 241267"/>
                <a:gd name="connsiteY1" fmla="*/ 2382 h 576064"/>
                <a:gd name="connsiteX2" fmla="*/ 96011 w 241267"/>
                <a:gd name="connsiteY2" fmla="*/ 576064 h 576064"/>
                <a:gd name="connsiteX3" fmla="*/ 0 w 241267"/>
                <a:gd name="connsiteY3" fmla="*/ 576064 h 576064"/>
                <a:gd name="connsiteX4" fmla="*/ 76201 w 241267"/>
                <a:gd name="connsiteY4" fmla="*/ 0 h 576064"/>
                <a:gd name="connsiteX0" fmla="*/ 76201 w 241267"/>
                <a:gd name="connsiteY0" fmla="*/ 0 h 576064"/>
                <a:gd name="connsiteX1" fmla="*/ 241267 w 241267"/>
                <a:gd name="connsiteY1" fmla="*/ 0 h 576064"/>
                <a:gd name="connsiteX2" fmla="*/ 96011 w 241267"/>
                <a:gd name="connsiteY2" fmla="*/ 576064 h 576064"/>
                <a:gd name="connsiteX3" fmla="*/ 0 w 241267"/>
                <a:gd name="connsiteY3" fmla="*/ 576064 h 576064"/>
                <a:gd name="connsiteX4" fmla="*/ 76201 w 241267"/>
                <a:gd name="connsiteY4" fmla="*/ 0 h 576064"/>
                <a:gd name="connsiteX0" fmla="*/ 152401 w 241267"/>
                <a:gd name="connsiteY0" fmla="*/ 0 h 578445"/>
                <a:gd name="connsiteX1" fmla="*/ 241267 w 241267"/>
                <a:gd name="connsiteY1" fmla="*/ 2381 h 578445"/>
                <a:gd name="connsiteX2" fmla="*/ 96011 w 241267"/>
                <a:gd name="connsiteY2" fmla="*/ 578445 h 578445"/>
                <a:gd name="connsiteX3" fmla="*/ 0 w 241267"/>
                <a:gd name="connsiteY3" fmla="*/ 578445 h 578445"/>
                <a:gd name="connsiteX4" fmla="*/ 152401 w 241267"/>
                <a:gd name="connsiteY4" fmla="*/ 0 h 578445"/>
                <a:gd name="connsiteX0" fmla="*/ 147639 w 241267"/>
                <a:gd name="connsiteY0" fmla="*/ 0 h 576064"/>
                <a:gd name="connsiteX1" fmla="*/ 241267 w 241267"/>
                <a:gd name="connsiteY1" fmla="*/ 0 h 576064"/>
                <a:gd name="connsiteX2" fmla="*/ 96011 w 241267"/>
                <a:gd name="connsiteY2" fmla="*/ 576064 h 576064"/>
                <a:gd name="connsiteX3" fmla="*/ 0 w 241267"/>
                <a:gd name="connsiteY3" fmla="*/ 576064 h 576064"/>
                <a:gd name="connsiteX4" fmla="*/ 147639 w 241267"/>
                <a:gd name="connsiteY4" fmla="*/ 0 h 576064"/>
                <a:gd name="connsiteX0" fmla="*/ 147639 w 260317"/>
                <a:gd name="connsiteY0" fmla="*/ 2381 h 578445"/>
                <a:gd name="connsiteX1" fmla="*/ 260317 w 260317"/>
                <a:gd name="connsiteY1" fmla="*/ 0 h 578445"/>
                <a:gd name="connsiteX2" fmla="*/ 96011 w 260317"/>
                <a:gd name="connsiteY2" fmla="*/ 578445 h 578445"/>
                <a:gd name="connsiteX3" fmla="*/ 0 w 260317"/>
                <a:gd name="connsiteY3" fmla="*/ 578445 h 578445"/>
                <a:gd name="connsiteX4" fmla="*/ 147639 w 260317"/>
                <a:gd name="connsiteY4" fmla="*/ 2381 h 578445"/>
                <a:gd name="connsiteX0" fmla="*/ 171452 w 260317"/>
                <a:gd name="connsiteY0" fmla="*/ 2381 h 578445"/>
                <a:gd name="connsiteX1" fmla="*/ 260317 w 260317"/>
                <a:gd name="connsiteY1" fmla="*/ 0 h 578445"/>
                <a:gd name="connsiteX2" fmla="*/ 96011 w 260317"/>
                <a:gd name="connsiteY2" fmla="*/ 578445 h 578445"/>
                <a:gd name="connsiteX3" fmla="*/ 0 w 260317"/>
                <a:gd name="connsiteY3" fmla="*/ 578445 h 578445"/>
                <a:gd name="connsiteX4" fmla="*/ 171452 w 260317"/>
                <a:gd name="connsiteY4" fmla="*/ 2381 h 578445"/>
                <a:gd name="connsiteX0" fmla="*/ 171452 w 260317"/>
                <a:gd name="connsiteY0" fmla="*/ 0 h 576064"/>
                <a:gd name="connsiteX1" fmla="*/ 260317 w 260317"/>
                <a:gd name="connsiteY1" fmla="*/ 2382 h 576064"/>
                <a:gd name="connsiteX2" fmla="*/ 96011 w 260317"/>
                <a:gd name="connsiteY2" fmla="*/ 576064 h 576064"/>
                <a:gd name="connsiteX3" fmla="*/ 0 w 260317"/>
                <a:gd name="connsiteY3" fmla="*/ 576064 h 576064"/>
                <a:gd name="connsiteX4" fmla="*/ 171452 w 260317"/>
                <a:gd name="connsiteY4" fmla="*/ 0 h 576064"/>
                <a:gd name="connsiteX0" fmla="*/ 171452 w 262699"/>
                <a:gd name="connsiteY0" fmla="*/ 2381 h 578445"/>
                <a:gd name="connsiteX1" fmla="*/ 262699 w 262699"/>
                <a:gd name="connsiteY1" fmla="*/ 0 h 578445"/>
                <a:gd name="connsiteX2" fmla="*/ 96011 w 262699"/>
                <a:gd name="connsiteY2" fmla="*/ 578445 h 578445"/>
                <a:gd name="connsiteX3" fmla="*/ 0 w 262699"/>
                <a:gd name="connsiteY3" fmla="*/ 578445 h 578445"/>
                <a:gd name="connsiteX4" fmla="*/ 171452 w 262699"/>
                <a:gd name="connsiteY4" fmla="*/ 2381 h 578445"/>
                <a:gd name="connsiteX0" fmla="*/ 171452 w 262699"/>
                <a:gd name="connsiteY0" fmla="*/ 0 h 576064"/>
                <a:gd name="connsiteX1" fmla="*/ 262699 w 262699"/>
                <a:gd name="connsiteY1" fmla="*/ 1 h 576064"/>
                <a:gd name="connsiteX2" fmla="*/ 96011 w 262699"/>
                <a:gd name="connsiteY2" fmla="*/ 576064 h 576064"/>
                <a:gd name="connsiteX3" fmla="*/ 0 w 262699"/>
                <a:gd name="connsiteY3" fmla="*/ 576064 h 576064"/>
                <a:gd name="connsiteX4" fmla="*/ 171452 w 262699"/>
                <a:gd name="connsiteY4" fmla="*/ 0 h 576064"/>
                <a:gd name="connsiteX0" fmla="*/ 171452 w 265080"/>
                <a:gd name="connsiteY0" fmla="*/ 0 h 576064"/>
                <a:gd name="connsiteX1" fmla="*/ 265080 w 265080"/>
                <a:gd name="connsiteY1" fmla="*/ 1 h 576064"/>
                <a:gd name="connsiteX2" fmla="*/ 96011 w 265080"/>
                <a:gd name="connsiteY2" fmla="*/ 576064 h 576064"/>
                <a:gd name="connsiteX3" fmla="*/ 0 w 265080"/>
                <a:gd name="connsiteY3" fmla="*/ 576064 h 576064"/>
                <a:gd name="connsiteX4" fmla="*/ 171452 w 265080"/>
                <a:gd name="connsiteY4" fmla="*/ 0 h 576064"/>
                <a:gd name="connsiteX0" fmla="*/ 91175 w 265080"/>
                <a:gd name="connsiteY0" fmla="*/ 267558 h 576062"/>
                <a:gd name="connsiteX1" fmla="*/ 265080 w 265080"/>
                <a:gd name="connsiteY1" fmla="*/ -1 h 576062"/>
                <a:gd name="connsiteX2" fmla="*/ 96011 w 265080"/>
                <a:gd name="connsiteY2" fmla="*/ 576062 h 576062"/>
                <a:gd name="connsiteX3" fmla="*/ 0 w 265080"/>
                <a:gd name="connsiteY3" fmla="*/ 576062 h 576062"/>
                <a:gd name="connsiteX4" fmla="*/ 91175 w 265080"/>
                <a:gd name="connsiteY4" fmla="*/ 267558 h 576062"/>
                <a:gd name="connsiteX0" fmla="*/ 91175 w 188625"/>
                <a:gd name="connsiteY0" fmla="*/ 0 h 308504"/>
                <a:gd name="connsiteX1" fmla="*/ 188625 w 188625"/>
                <a:gd name="connsiteY1" fmla="*/ 6689 h 308504"/>
                <a:gd name="connsiteX2" fmla="*/ 96011 w 188625"/>
                <a:gd name="connsiteY2" fmla="*/ 308504 h 308504"/>
                <a:gd name="connsiteX3" fmla="*/ 0 w 188625"/>
                <a:gd name="connsiteY3" fmla="*/ 308504 h 308504"/>
                <a:gd name="connsiteX4" fmla="*/ 91175 w 188625"/>
                <a:gd name="connsiteY4" fmla="*/ 0 h 308504"/>
                <a:gd name="connsiteX0" fmla="*/ 91175 w 192448"/>
                <a:gd name="connsiteY0" fmla="*/ 0 h 308504"/>
                <a:gd name="connsiteX1" fmla="*/ 192448 w 192448"/>
                <a:gd name="connsiteY1" fmla="*/ 0 h 308504"/>
                <a:gd name="connsiteX2" fmla="*/ 96011 w 192448"/>
                <a:gd name="connsiteY2" fmla="*/ 308504 h 308504"/>
                <a:gd name="connsiteX3" fmla="*/ 0 w 192448"/>
                <a:gd name="connsiteY3" fmla="*/ 308504 h 308504"/>
                <a:gd name="connsiteX4" fmla="*/ 91175 w 192448"/>
                <a:gd name="connsiteY4" fmla="*/ 0 h 308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48" h="308504">
                  <a:moveTo>
                    <a:pt x="91175" y="0"/>
                  </a:moveTo>
                  <a:lnTo>
                    <a:pt x="192448" y="0"/>
                  </a:lnTo>
                  <a:lnTo>
                    <a:pt x="96011" y="308504"/>
                  </a:lnTo>
                  <a:lnTo>
                    <a:pt x="0" y="308504"/>
                  </a:lnTo>
                  <a:lnTo>
                    <a:pt x="9117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14" name="Alatunnisteen paikkamerkki 2"/>
          <p:cNvSpPr txBox="1">
            <a:spLocks/>
          </p:cNvSpPr>
          <p:nvPr userDrawn="1"/>
        </p:nvSpPr>
        <p:spPr>
          <a:xfrm>
            <a:off x="0" y="4968803"/>
            <a:ext cx="3086100" cy="174696"/>
          </a:xfrm>
          <a:prstGeom prst="rect">
            <a:avLst/>
          </a:prstGeom>
        </p:spPr>
        <p:txBody>
          <a:bodyPr vert="horz" lIns="91440" tIns="45720" rIns="91440" bIns="45720" rtlCol="0" anchor="ctr"/>
          <a:lstStyle>
            <a:defPPr>
              <a:defRPr lang="fi-FI"/>
            </a:defPPr>
            <a:lvl1pPr marL="0" algn="l" defTabSz="685800" rtl="0" eaLnBrk="1" latinLnBrk="0" hangingPunct="1">
              <a:defRPr sz="600" kern="1200">
                <a:solidFill>
                  <a:schemeClr val="bg2"/>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fi-FI" sz="900"/>
          </a:p>
        </p:txBody>
      </p:sp>
    </p:spTree>
    <p:extLst>
      <p:ext uri="{BB962C8B-B14F-4D97-AF65-F5344CB8AC3E}">
        <p14:creationId xmlns:p14="http://schemas.microsoft.com/office/powerpoint/2010/main" val="1478221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a:p>
        </p:txBody>
      </p:sp>
      <p:sp>
        <p:nvSpPr>
          <p:cNvPr id="3" name="Content Placeholder 2"/>
          <p:cNvSpPr>
            <a:spLocks noGrp="1"/>
          </p:cNvSpPr>
          <p:nvPr>
            <p:ph idx="1"/>
          </p:nvPr>
        </p:nvSpPr>
        <p:spPr/>
        <p:txBody>
          <a:bodyPr/>
          <a:lstStyle>
            <a:lvl1pPr>
              <a:buClr>
                <a:schemeClr val="tx1"/>
              </a:buClr>
              <a:defRPr/>
            </a:lvl1pPr>
            <a:lvl2pPr marL="514350" indent="-171450">
              <a:buClr>
                <a:schemeClr val="tx1"/>
              </a:buClr>
              <a:buFont typeface="Arial" panose="020B0604020202020204" pitchFamily="34" charset="0"/>
              <a:buChar char="•"/>
              <a:defRPr/>
            </a:lvl2pPr>
            <a:lvl3pPr marL="857250" indent="-171450">
              <a:buClr>
                <a:schemeClr val="tx1"/>
              </a:buClr>
              <a:buFont typeface="Calibri" panose="020F0502020204030204" pitchFamily="34" charset="0"/>
              <a:buChar char="›"/>
              <a:defRPr/>
            </a:lvl3pPr>
            <a:lvl4pPr marL="1200150" indent="-171450">
              <a:buClr>
                <a:schemeClr val="tx1"/>
              </a:buClr>
              <a:buFont typeface="Calibri" panose="020F0502020204030204" pitchFamily="34" charset="0"/>
              <a:buChar char="›"/>
              <a:defRPr/>
            </a:lvl4pPr>
            <a:lvl5pPr marL="1543050" indent="-171450">
              <a:buClr>
                <a:schemeClr val="tx1"/>
              </a:buClr>
              <a:buFont typeface="Calibri" panose="020F0502020204030204" pitchFamily="34" charset="0"/>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2CD6EFB-57F8-4AFD-82D1-2F3BB05E8F25}" type="datetimeFigureOut">
              <a:rPr lang="fi-FI" smtClean="0"/>
              <a:t>30.1.2024</a:t>
            </a:fld>
            <a:endParaRPr lang="fi-FI"/>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fi-FI"/>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7D0E315E-37AB-459A-9E04-576BE3975304}" type="slidenum">
              <a:rPr lang="fi-FI" smtClean="0"/>
              <a:t>‹#›</a:t>
            </a:fld>
            <a:endParaRPr lang="fi-FI"/>
          </a:p>
        </p:txBody>
      </p:sp>
    </p:spTree>
    <p:extLst>
      <p:ext uri="{BB962C8B-B14F-4D97-AF65-F5344CB8AC3E}">
        <p14:creationId xmlns:p14="http://schemas.microsoft.com/office/powerpoint/2010/main" val="3289544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a:t>
            </a:r>
            <a:r>
              <a:rPr lang="fi-FI" err="1"/>
              <a:t>perustyyl</a:t>
            </a:r>
            <a:r>
              <a:rPr lang="fi-FI"/>
              <a:t>. </a:t>
            </a:r>
            <a:r>
              <a:rPr lang="fi-FI" err="1"/>
              <a:t>napsautt</a:t>
            </a:r>
            <a:r>
              <a:rPr lang="fi-FI"/>
              <a:t>.</a:t>
            </a:r>
            <a:endParaRPr lang="en-US"/>
          </a:p>
        </p:txBody>
      </p:sp>
      <p:sp>
        <p:nvSpPr>
          <p:cNvPr id="3" name="Content Placeholder 2"/>
          <p:cNvSpPr>
            <a:spLocks noGrp="1"/>
          </p:cNvSpPr>
          <p:nvPr>
            <p:ph sz="half" idx="1"/>
          </p:nvPr>
        </p:nvSpPr>
        <p:spPr>
          <a:xfrm>
            <a:off x="568728" y="885642"/>
            <a:ext cx="3886200" cy="32635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Content Placeholder 3"/>
          <p:cNvSpPr>
            <a:spLocks noGrp="1"/>
          </p:cNvSpPr>
          <p:nvPr>
            <p:ph sz="half" idx="2"/>
          </p:nvPr>
        </p:nvSpPr>
        <p:spPr>
          <a:xfrm>
            <a:off x="4569228" y="885642"/>
            <a:ext cx="3886200" cy="32635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2CD6EFB-57F8-4AFD-82D1-2F3BB05E8F25}" type="datetimeFigureOut">
              <a:rPr lang="fi-FI" smtClean="0"/>
              <a:t>30.1.2024</a:t>
            </a:fld>
            <a:endParaRPr lang="fi-FI"/>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fi-FI"/>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7D0E315E-37AB-459A-9E04-576BE3975304}" type="slidenum">
              <a:rPr lang="fi-FI" smtClean="0"/>
              <a:t>‹#›</a:t>
            </a:fld>
            <a:endParaRPr lang="fi-FI"/>
          </a:p>
        </p:txBody>
      </p:sp>
    </p:spTree>
    <p:extLst>
      <p:ext uri="{BB962C8B-B14F-4D97-AF65-F5344CB8AC3E}">
        <p14:creationId xmlns:p14="http://schemas.microsoft.com/office/powerpoint/2010/main" val="2946279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68728" y="874011"/>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i-FI"/>
              <a:t>Muokkaa tekstin perustyylejä napsauttamalla</a:t>
            </a:r>
          </a:p>
        </p:txBody>
      </p:sp>
      <p:sp>
        <p:nvSpPr>
          <p:cNvPr id="4" name="Content Placeholder 3"/>
          <p:cNvSpPr>
            <a:spLocks noGrp="1"/>
          </p:cNvSpPr>
          <p:nvPr>
            <p:ph sz="half" idx="2"/>
          </p:nvPr>
        </p:nvSpPr>
        <p:spPr>
          <a:xfrm>
            <a:off x="568728" y="1491945"/>
            <a:ext cx="3868340" cy="276344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Text Placeholder 4"/>
          <p:cNvSpPr>
            <a:spLocks noGrp="1"/>
          </p:cNvSpPr>
          <p:nvPr>
            <p:ph type="body" sz="quarter" idx="3"/>
          </p:nvPr>
        </p:nvSpPr>
        <p:spPr>
          <a:xfrm>
            <a:off x="4568036" y="874011"/>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i-FI"/>
              <a:t>Muokkaa tekstin perustyylejä napsauttamalla</a:t>
            </a:r>
          </a:p>
        </p:txBody>
      </p:sp>
      <p:sp>
        <p:nvSpPr>
          <p:cNvPr id="6" name="Content Placeholder 5"/>
          <p:cNvSpPr>
            <a:spLocks noGrp="1"/>
          </p:cNvSpPr>
          <p:nvPr>
            <p:ph sz="quarter" idx="4"/>
          </p:nvPr>
        </p:nvSpPr>
        <p:spPr>
          <a:xfrm>
            <a:off x="4568036" y="1491945"/>
            <a:ext cx="3887391" cy="276344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52CD6EFB-57F8-4AFD-82D1-2F3BB05E8F25}" type="datetimeFigureOut">
              <a:rPr lang="fi-FI" smtClean="0"/>
              <a:t>30.1.2024</a:t>
            </a:fld>
            <a:endParaRPr lang="fi-FI"/>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fi-FI"/>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7D0E315E-37AB-459A-9E04-576BE3975304}" type="slidenum">
              <a:rPr lang="fi-FI" smtClean="0"/>
              <a:t>‹#›</a:t>
            </a:fld>
            <a:endParaRPr lang="fi-FI"/>
          </a:p>
        </p:txBody>
      </p:sp>
      <p:sp>
        <p:nvSpPr>
          <p:cNvPr id="10" name="Title 1"/>
          <p:cNvSpPr>
            <a:spLocks noGrp="1"/>
          </p:cNvSpPr>
          <p:nvPr>
            <p:ph type="title"/>
          </p:nvPr>
        </p:nvSpPr>
        <p:spPr>
          <a:xfrm>
            <a:off x="568728" y="360949"/>
            <a:ext cx="8021357" cy="245719"/>
          </a:xfrm>
        </p:spPr>
        <p:txBody>
          <a:bodyPr/>
          <a:lstStyle/>
          <a:p>
            <a:r>
              <a:rPr lang="fi-FI"/>
              <a:t>Muokkaa </a:t>
            </a:r>
            <a:r>
              <a:rPr lang="fi-FI" err="1"/>
              <a:t>perustyyl</a:t>
            </a:r>
            <a:r>
              <a:rPr lang="fi-FI"/>
              <a:t>. </a:t>
            </a:r>
            <a:r>
              <a:rPr lang="fi-FI" err="1"/>
              <a:t>napsautt</a:t>
            </a:r>
            <a:r>
              <a:rPr lang="fi-FI"/>
              <a:t>.</a:t>
            </a:r>
            <a:endParaRPr lang="en-US"/>
          </a:p>
        </p:txBody>
      </p:sp>
    </p:spTree>
    <p:extLst>
      <p:ext uri="{BB962C8B-B14F-4D97-AF65-F5344CB8AC3E}">
        <p14:creationId xmlns:p14="http://schemas.microsoft.com/office/powerpoint/2010/main" val="4266321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52CD6EFB-57F8-4AFD-82D1-2F3BB05E8F25}" type="datetimeFigureOut">
              <a:rPr lang="fi-FI" smtClean="0"/>
              <a:t>30.1.2024</a:t>
            </a:fld>
            <a:endParaRPr lang="fi-FI"/>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fi-FI"/>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7D0E315E-37AB-459A-9E04-576BE3975304}" type="slidenum">
              <a:rPr lang="fi-FI" smtClean="0"/>
              <a:t>‹#›</a:t>
            </a:fld>
            <a:endParaRPr lang="fi-FI"/>
          </a:p>
        </p:txBody>
      </p:sp>
    </p:spTree>
    <p:extLst>
      <p:ext uri="{BB962C8B-B14F-4D97-AF65-F5344CB8AC3E}">
        <p14:creationId xmlns:p14="http://schemas.microsoft.com/office/powerpoint/2010/main" val="3576278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52CD6EFB-57F8-4AFD-82D1-2F3BB05E8F25}" type="datetimeFigureOut">
              <a:rPr lang="fi-FI" smtClean="0"/>
              <a:t>30.1.2024</a:t>
            </a:fld>
            <a:endParaRPr lang="fi-FI"/>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fi-FI"/>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7D0E315E-37AB-459A-9E04-576BE3975304}" type="slidenum">
              <a:rPr lang="fi-FI" smtClean="0"/>
              <a:t>‹#›</a:t>
            </a:fld>
            <a:endParaRPr lang="fi-FI"/>
          </a:p>
        </p:txBody>
      </p:sp>
    </p:spTree>
    <p:extLst>
      <p:ext uri="{BB962C8B-B14F-4D97-AF65-F5344CB8AC3E}">
        <p14:creationId xmlns:p14="http://schemas.microsoft.com/office/powerpoint/2010/main" val="2999157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ollinen sisältö">
    <p:spTree>
      <p:nvGrpSpPr>
        <p:cNvPr id="1" name=""/>
        <p:cNvGrpSpPr/>
        <p:nvPr/>
      </p:nvGrpSpPr>
      <p:grpSpPr>
        <a:xfrm>
          <a:off x="0" y="0"/>
          <a:ext cx="0" cy="0"/>
          <a:chOff x="0" y="0"/>
          <a:chExt cx="0" cy="0"/>
        </a:xfrm>
      </p:grpSpPr>
      <p:sp>
        <p:nvSpPr>
          <p:cNvPr id="3" name="Content Placeholder 2"/>
          <p:cNvSpPr>
            <a:spLocks noGrp="1"/>
          </p:cNvSpPr>
          <p:nvPr>
            <p:ph idx="1"/>
          </p:nvPr>
        </p:nvSpPr>
        <p:spPr>
          <a:xfrm>
            <a:off x="3826278" y="922700"/>
            <a:ext cx="4629150" cy="3437917"/>
          </a:xfrm>
        </p:spPr>
        <p:txBody>
          <a:bodyPr>
            <a:normAutofit/>
          </a:bodyPr>
          <a:lstStyle>
            <a:lvl1pPr>
              <a:defRPr sz="1600"/>
            </a:lvl1pPr>
            <a:lvl2pPr>
              <a:defRPr sz="1600"/>
            </a:lvl2pPr>
            <a:lvl3pPr>
              <a:defRPr sz="1200"/>
            </a:lvl3pPr>
            <a:lvl4pPr>
              <a:defRPr sz="1100"/>
            </a:lvl4pPr>
            <a:lvl5pPr>
              <a:defRPr sz="1100"/>
            </a:lvl5pPr>
            <a:lvl6pPr>
              <a:defRPr sz="1500"/>
            </a:lvl6pPr>
            <a:lvl7pPr>
              <a:defRPr sz="1500"/>
            </a:lvl7pPr>
            <a:lvl8pPr>
              <a:defRPr sz="1500"/>
            </a:lvl8pPr>
            <a:lvl9pPr>
              <a:defRPr sz="15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Text Placeholder 3"/>
          <p:cNvSpPr>
            <a:spLocks noGrp="1"/>
          </p:cNvSpPr>
          <p:nvPr>
            <p:ph type="body" sz="half" idx="2"/>
          </p:nvPr>
        </p:nvSpPr>
        <p:spPr>
          <a:xfrm>
            <a:off x="568728" y="928656"/>
            <a:ext cx="2949178" cy="3437916"/>
          </a:xfrm>
        </p:spPr>
        <p:txBody>
          <a:bodyPr>
            <a:normAutofit/>
          </a:bodyPr>
          <a:lstStyle>
            <a:lvl1pPr marL="0" indent="0">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i-FI"/>
              <a:t>Muokkaa tekstin perustyylejä napsauttamalla</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2CD6EFB-57F8-4AFD-82D1-2F3BB05E8F25}" type="datetimeFigureOut">
              <a:rPr lang="fi-FI" smtClean="0"/>
              <a:t>30.1.2024</a:t>
            </a:fld>
            <a:endParaRPr lang="fi-FI"/>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fi-FI"/>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7D0E315E-37AB-459A-9E04-576BE3975304}" type="slidenum">
              <a:rPr lang="fi-FI" smtClean="0"/>
              <a:t>‹#›</a:t>
            </a:fld>
            <a:endParaRPr lang="fi-FI"/>
          </a:p>
        </p:txBody>
      </p:sp>
      <p:sp>
        <p:nvSpPr>
          <p:cNvPr id="8" name="Title 1"/>
          <p:cNvSpPr>
            <a:spLocks noGrp="1"/>
          </p:cNvSpPr>
          <p:nvPr>
            <p:ph type="title"/>
          </p:nvPr>
        </p:nvSpPr>
        <p:spPr>
          <a:xfrm>
            <a:off x="568728" y="360950"/>
            <a:ext cx="8335584" cy="231400"/>
          </a:xfrm>
        </p:spPr>
        <p:txBody>
          <a:bodyPr/>
          <a:lstStyle/>
          <a:p>
            <a:r>
              <a:rPr lang="fi-FI"/>
              <a:t>Muokkaa </a:t>
            </a:r>
            <a:r>
              <a:rPr lang="fi-FI" err="1"/>
              <a:t>perustyyl</a:t>
            </a:r>
            <a:r>
              <a:rPr lang="fi-FI"/>
              <a:t>. </a:t>
            </a:r>
            <a:r>
              <a:rPr lang="fi-FI" err="1"/>
              <a:t>napsautt</a:t>
            </a:r>
            <a:r>
              <a:rPr lang="fi-FI"/>
              <a:t>.</a:t>
            </a:r>
            <a:endParaRPr lang="en-US"/>
          </a:p>
        </p:txBody>
      </p:sp>
    </p:spTree>
    <p:extLst>
      <p:ext uri="{BB962C8B-B14F-4D97-AF65-F5344CB8AC3E}">
        <p14:creationId xmlns:p14="http://schemas.microsoft.com/office/powerpoint/2010/main" val="1174623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Otsikollinen sisältö">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68728" y="928656"/>
            <a:ext cx="2949178" cy="3437916"/>
          </a:xfrm>
        </p:spPr>
        <p:txBody>
          <a:bodyPr>
            <a:normAutofit/>
          </a:bodyPr>
          <a:lstStyle>
            <a:lvl1pPr marL="0" indent="0">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i-FI"/>
              <a:t>Muokkaa tekstin perustyylejä napsauttamalla</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2CD6EFB-57F8-4AFD-82D1-2F3BB05E8F25}" type="datetimeFigureOut">
              <a:rPr lang="fi-FI" smtClean="0"/>
              <a:t>30.1.2024</a:t>
            </a:fld>
            <a:endParaRPr lang="fi-FI"/>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fi-FI"/>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7D0E315E-37AB-459A-9E04-576BE3975304}" type="slidenum">
              <a:rPr lang="fi-FI" smtClean="0"/>
              <a:t>‹#›</a:t>
            </a:fld>
            <a:endParaRPr lang="fi-FI"/>
          </a:p>
        </p:txBody>
      </p:sp>
      <p:sp>
        <p:nvSpPr>
          <p:cNvPr id="8" name="Title 1"/>
          <p:cNvSpPr>
            <a:spLocks noGrp="1"/>
          </p:cNvSpPr>
          <p:nvPr>
            <p:ph type="title"/>
          </p:nvPr>
        </p:nvSpPr>
        <p:spPr>
          <a:xfrm>
            <a:off x="568728" y="360950"/>
            <a:ext cx="8335584" cy="231400"/>
          </a:xfrm>
        </p:spPr>
        <p:txBody>
          <a:bodyPr/>
          <a:lstStyle/>
          <a:p>
            <a:r>
              <a:rPr lang="fi-FI"/>
              <a:t>Muokkaa </a:t>
            </a:r>
            <a:r>
              <a:rPr lang="fi-FI" err="1"/>
              <a:t>perustyyl</a:t>
            </a:r>
            <a:r>
              <a:rPr lang="fi-FI"/>
              <a:t>. </a:t>
            </a:r>
            <a:r>
              <a:rPr lang="fi-FI" err="1"/>
              <a:t>napsautt</a:t>
            </a:r>
            <a:r>
              <a:rPr lang="fi-FI"/>
              <a:t>.</a:t>
            </a:r>
            <a:endParaRPr lang="en-US"/>
          </a:p>
        </p:txBody>
      </p:sp>
      <p:sp>
        <p:nvSpPr>
          <p:cNvPr id="9" name="Picture Placeholder 2"/>
          <p:cNvSpPr>
            <a:spLocks noGrp="1" noChangeAspect="1"/>
          </p:cNvSpPr>
          <p:nvPr>
            <p:ph type="pic" idx="1"/>
          </p:nvPr>
        </p:nvSpPr>
        <p:spPr>
          <a:xfrm>
            <a:off x="3887391" y="928656"/>
            <a:ext cx="4629150" cy="3437916"/>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a:t>Lisää kuva napsauttamalla kuvaketta</a:t>
            </a:r>
            <a:endParaRPr lang="en-US"/>
          </a:p>
        </p:txBody>
      </p:sp>
    </p:spTree>
    <p:extLst>
      <p:ext uri="{BB962C8B-B14F-4D97-AF65-F5344CB8AC3E}">
        <p14:creationId xmlns:p14="http://schemas.microsoft.com/office/powerpoint/2010/main" val="1749256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erusdia">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1C343A52-FB70-B542-8D6B-54277CF39427}"/>
              </a:ext>
            </a:extLst>
          </p:cNvPr>
          <p:cNvSpPr>
            <a:spLocks noGrp="1"/>
          </p:cNvSpPr>
          <p:nvPr>
            <p:ph type="title" hasCustomPrompt="1"/>
          </p:nvPr>
        </p:nvSpPr>
        <p:spPr>
          <a:xfrm>
            <a:off x="404208" y="301422"/>
            <a:ext cx="8335584" cy="656940"/>
          </a:xfrm>
          <a:prstGeom prst="rect">
            <a:avLst/>
          </a:prstGeom>
        </p:spPr>
        <p:txBody>
          <a:bodyPr vert="horz" lIns="91440" tIns="45720" rIns="91440" bIns="45720" rtlCol="0" anchor="ctr">
            <a:noAutofit/>
          </a:bodyPr>
          <a:lstStyle>
            <a:lvl1pPr>
              <a:defRPr sz="2100"/>
            </a:lvl1pPr>
          </a:lstStyle>
          <a:p>
            <a:r>
              <a:rPr lang="fi-FI"/>
              <a:t>Muokkaa perustyyl. Napsautt.</a:t>
            </a:r>
            <a:endParaRPr lang="en-US"/>
          </a:p>
        </p:txBody>
      </p:sp>
      <p:sp>
        <p:nvSpPr>
          <p:cNvPr id="2" name="Content Placeholder 3">
            <a:extLst>
              <a:ext uri="{FF2B5EF4-FFF2-40B4-BE49-F238E27FC236}">
                <a16:creationId xmlns:a16="http://schemas.microsoft.com/office/drawing/2014/main" id="{9E8DC052-6FAC-C36E-6D30-7C45E2D3C6EA}"/>
              </a:ext>
            </a:extLst>
          </p:cNvPr>
          <p:cNvSpPr>
            <a:spLocks noGrp="1"/>
          </p:cNvSpPr>
          <p:nvPr>
            <p:ph sz="quarter" idx="11"/>
          </p:nvPr>
        </p:nvSpPr>
        <p:spPr>
          <a:xfrm>
            <a:off x="388040" y="1186962"/>
            <a:ext cx="8348456" cy="3270738"/>
          </a:xfrm>
          <a:prstGeom prst="rect">
            <a:avLst/>
          </a:prstGeom>
        </p:spPr>
        <p:txBody>
          <a:bodyPr/>
          <a:lstStyle>
            <a:lvl1pPr>
              <a:defRPr sz="1350"/>
            </a:lvl1pPr>
            <a:lvl2pPr marL="628634" indent="-285743">
              <a:buClr>
                <a:schemeClr val="accent1"/>
              </a:buClr>
              <a:buSzPct val="110000"/>
              <a:buFont typeface="Normaali järjestelmäfontti"/>
              <a:buChar char="●"/>
              <a:defRPr sz="1350"/>
            </a:lvl2pPr>
            <a:lvl3pPr marL="857228" indent="-171446">
              <a:buClr>
                <a:schemeClr val="accent1"/>
              </a:buClr>
              <a:buFont typeface="Arial" panose="020B0604020202020204" pitchFamily="34" charset="0"/>
              <a:buChar char="•"/>
              <a:defRPr sz="1350"/>
            </a:lvl3pPr>
            <a:lvl4pPr marL="1200120" indent="-171446">
              <a:buClr>
                <a:schemeClr val="accent1"/>
              </a:buClr>
              <a:buFont typeface="Arial" panose="020B0604020202020204" pitchFamily="34" charset="0"/>
              <a:buChar char="•"/>
              <a:defRPr sz="1350"/>
            </a:lvl4pPr>
            <a:lvl5pPr marL="1543012" indent="-171446">
              <a:buClr>
                <a:schemeClr val="accent1"/>
              </a:buClr>
              <a:buFont typeface="Arial" panose="020B0604020202020204" pitchFamily="34" charset="0"/>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6978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dia 1">
    <p:bg>
      <p:bgPr>
        <a:solidFill>
          <a:schemeClr val="accent1"/>
        </a:solidFill>
        <a:effectLst/>
      </p:bgPr>
    </p:bg>
    <p:spTree>
      <p:nvGrpSpPr>
        <p:cNvPr id="1" name=""/>
        <p:cNvGrpSpPr/>
        <p:nvPr/>
      </p:nvGrpSpPr>
      <p:grpSpPr>
        <a:xfrm>
          <a:off x="0" y="0"/>
          <a:ext cx="0" cy="0"/>
          <a:chOff x="0" y="0"/>
          <a:chExt cx="0" cy="0"/>
        </a:xfrm>
      </p:grpSpPr>
      <p:sp>
        <p:nvSpPr>
          <p:cNvPr id="7" name="Suorakulmio 7">
            <a:extLst>
              <a:ext uri="{FF2B5EF4-FFF2-40B4-BE49-F238E27FC236}">
                <a16:creationId xmlns:a16="http://schemas.microsoft.com/office/drawing/2014/main" id="{2EFAE683-F5D2-822E-E453-8FF55E00F2A4}"/>
              </a:ext>
            </a:extLst>
          </p:cNvPr>
          <p:cNvSpPr/>
          <p:nvPr userDrawn="1"/>
        </p:nvSpPr>
        <p:spPr>
          <a:xfrm>
            <a:off x="0" y="-28218"/>
            <a:ext cx="2506718" cy="935786"/>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dirty="0"/>
          </a:p>
        </p:txBody>
      </p:sp>
      <p:pic>
        <p:nvPicPr>
          <p:cNvPr id="10" name="Kuva 9">
            <a:extLst>
              <a:ext uri="{FF2B5EF4-FFF2-40B4-BE49-F238E27FC236}">
                <a16:creationId xmlns:a16="http://schemas.microsoft.com/office/drawing/2014/main" id="{5201D639-8DEC-026B-6F52-F8E0EB1939F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43010" y="1615303"/>
            <a:ext cx="6145605" cy="2174599"/>
          </a:xfrm>
          <a:prstGeom prst="rect">
            <a:avLst/>
          </a:prstGeom>
        </p:spPr>
      </p:pic>
      <p:sp>
        <p:nvSpPr>
          <p:cNvPr id="11" name="Suorakulmio 10">
            <a:extLst>
              <a:ext uri="{FF2B5EF4-FFF2-40B4-BE49-F238E27FC236}">
                <a16:creationId xmlns:a16="http://schemas.microsoft.com/office/drawing/2014/main" id="{3302F05A-6F60-1049-31F1-D036B7C4C5A9}"/>
              </a:ext>
            </a:extLst>
          </p:cNvPr>
          <p:cNvSpPr/>
          <p:nvPr userDrawn="1"/>
        </p:nvSpPr>
        <p:spPr>
          <a:xfrm>
            <a:off x="7647183" y="4651364"/>
            <a:ext cx="1479884" cy="48366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a:p>
        </p:txBody>
      </p:sp>
      <p:pic>
        <p:nvPicPr>
          <p:cNvPr id="12" name="Kuva 11">
            <a:extLst>
              <a:ext uri="{FF2B5EF4-FFF2-40B4-BE49-F238E27FC236}">
                <a16:creationId xmlns:a16="http://schemas.microsoft.com/office/drawing/2014/main" id="{C7F11668-BBC8-E939-896E-142D7EAA157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91976" y="122987"/>
            <a:ext cx="1060733" cy="586000"/>
          </a:xfrm>
          <a:prstGeom prst="rect">
            <a:avLst/>
          </a:prstGeom>
        </p:spPr>
      </p:pic>
      <p:sp>
        <p:nvSpPr>
          <p:cNvPr id="15" name="Tekstin paikkamerkki 14">
            <a:extLst>
              <a:ext uri="{FF2B5EF4-FFF2-40B4-BE49-F238E27FC236}">
                <a16:creationId xmlns:a16="http://schemas.microsoft.com/office/drawing/2014/main" id="{6CFCF903-DC5D-DC73-2BB1-87411FE5AE01}"/>
              </a:ext>
            </a:extLst>
          </p:cNvPr>
          <p:cNvSpPr>
            <a:spLocks noGrp="1"/>
          </p:cNvSpPr>
          <p:nvPr>
            <p:ph type="body" sz="quarter" idx="10" hasCustomPrompt="1"/>
          </p:nvPr>
        </p:nvSpPr>
        <p:spPr>
          <a:xfrm>
            <a:off x="591741" y="3601090"/>
            <a:ext cx="5159064" cy="629948"/>
          </a:xfrm>
          <a:prstGeom prst="rect">
            <a:avLst/>
          </a:prstGeom>
        </p:spPr>
        <p:txBody>
          <a:bodyPr/>
          <a:lstStyle>
            <a:lvl1pPr>
              <a:lnSpc>
                <a:spcPts val="1725"/>
              </a:lnSpc>
              <a:defRPr sz="2100" b="1">
                <a:solidFill>
                  <a:schemeClr val="bg1"/>
                </a:solidFill>
              </a:defRPr>
            </a:lvl1pPr>
            <a:lvl2pPr marL="628634" indent="-285743">
              <a:buClr>
                <a:schemeClr val="bg1"/>
              </a:buClr>
              <a:buFont typeface="Arial" panose="020B0604020202020204" pitchFamily="34" charset="0"/>
              <a:buChar char="•"/>
              <a:defRPr sz="1350">
                <a:solidFill>
                  <a:schemeClr val="bg1"/>
                </a:solidFill>
              </a:defRPr>
            </a:lvl2pPr>
            <a:lvl3pPr marL="857228" indent="-171446">
              <a:buClr>
                <a:schemeClr val="bg1"/>
              </a:buClr>
              <a:buFont typeface="Arial" panose="020B0604020202020204" pitchFamily="34" charset="0"/>
              <a:buChar char="•"/>
              <a:defRPr sz="1350">
                <a:solidFill>
                  <a:schemeClr val="bg1"/>
                </a:solidFill>
              </a:defRPr>
            </a:lvl3pPr>
            <a:lvl4pPr marL="1200120" indent="-171446">
              <a:buClr>
                <a:schemeClr val="bg1"/>
              </a:buClr>
              <a:buFont typeface="Arial" panose="020B0604020202020204" pitchFamily="34" charset="0"/>
              <a:buChar char="•"/>
              <a:defRPr sz="1350">
                <a:solidFill>
                  <a:schemeClr val="bg1"/>
                </a:solidFill>
              </a:defRPr>
            </a:lvl4pPr>
            <a:lvl5pPr marL="1543012" indent="-171446">
              <a:buClr>
                <a:schemeClr val="bg1"/>
              </a:buClr>
              <a:buFont typeface="Arial" panose="020B0604020202020204" pitchFamily="34" charset="0"/>
              <a:buChar char="•"/>
              <a:defRPr sz="1350">
                <a:solidFill>
                  <a:schemeClr val="bg1"/>
                </a:solidFill>
              </a:defRPr>
            </a:lvl5pPr>
          </a:lstStyle>
          <a:p>
            <a:pPr lvl="0"/>
            <a:r>
              <a:rPr lang="fi-FI"/>
              <a:t>Otsikko tähän</a:t>
            </a:r>
          </a:p>
        </p:txBody>
      </p:sp>
      <p:sp>
        <p:nvSpPr>
          <p:cNvPr id="16" name="Tekstin paikkamerkki 14">
            <a:extLst>
              <a:ext uri="{FF2B5EF4-FFF2-40B4-BE49-F238E27FC236}">
                <a16:creationId xmlns:a16="http://schemas.microsoft.com/office/drawing/2014/main" id="{00CF6900-018A-B778-D1C4-38DABFC7300A}"/>
              </a:ext>
            </a:extLst>
          </p:cNvPr>
          <p:cNvSpPr>
            <a:spLocks noGrp="1"/>
          </p:cNvSpPr>
          <p:nvPr>
            <p:ph type="body" sz="quarter" idx="11" hasCustomPrompt="1"/>
          </p:nvPr>
        </p:nvSpPr>
        <p:spPr>
          <a:xfrm>
            <a:off x="591742" y="4320793"/>
            <a:ext cx="1606124" cy="379460"/>
          </a:xfrm>
          <a:prstGeom prst="rect">
            <a:avLst/>
          </a:prstGeom>
        </p:spPr>
        <p:txBody>
          <a:bodyPr/>
          <a:lstStyle>
            <a:lvl1pPr>
              <a:defRPr sz="1350" b="0">
                <a:solidFill>
                  <a:srgbClr val="B0D9C7"/>
                </a:solidFill>
              </a:defRPr>
            </a:lvl1pPr>
            <a:lvl2pPr marL="628634" indent="-285743">
              <a:buClr>
                <a:schemeClr val="bg1"/>
              </a:buClr>
              <a:buFont typeface="Arial" panose="020B0604020202020204" pitchFamily="34" charset="0"/>
              <a:buChar char="•"/>
              <a:defRPr sz="1350">
                <a:solidFill>
                  <a:schemeClr val="bg1"/>
                </a:solidFill>
              </a:defRPr>
            </a:lvl2pPr>
            <a:lvl3pPr marL="857228" indent="-171446">
              <a:buClr>
                <a:schemeClr val="bg1"/>
              </a:buClr>
              <a:buFont typeface="Arial" panose="020B0604020202020204" pitchFamily="34" charset="0"/>
              <a:buChar char="•"/>
              <a:defRPr sz="1350">
                <a:solidFill>
                  <a:schemeClr val="bg1"/>
                </a:solidFill>
              </a:defRPr>
            </a:lvl3pPr>
            <a:lvl4pPr marL="1200120" indent="-171446">
              <a:buClr>
                <a:schemeClr val="bg1"/>
              </a:buClr>
              <a:buFont typeface="Arial" panose="020B0604020202020204" pitchFamily="34" charset="0"/>
              <a:buChar char="•"/>
              <a:defRPr sz="1350">
                <a:solidFill>
                  <a:schemeClr val="bg1"/>
                </a:solidFill>
              </a:defRPr>
            </a:lvl4pPr>
            <a:lvl5pPr marL="1543012" indent="-171446">
              <a:buClr>
                <a:schemeClr val="bg1"/>
              </a:buClr>
              <a:buFont typeface="Arial" panose="020B0604020202020204" pitchFamily="34" charset="0"/>
              <a:buChar char="•"/>
              <a:defRPr sz="1350">
                <a:solidFill>
                  <a:schemeClr val="bg1"/>
                </a:solidFill>
              </a:defRPr>
            </a:lvl5pPr>
          </a:lstStyle>
          <a:p>
            <a:pPr lvl="0"/>
            <a:r>
              <a:rPr lang="fi-FI"/>
              <a:t>Päivämäärä</a:t>
            </a:r>
          </a:p>
        </p:txBody>
      </p:sp>
    </p:spTree>
    <p:extLst>
      <p:ext uri="{BB962C8B-B14F-4D97-AF65-F5344CB8AC3E}">
        <p14:creationId xmlns:p14="http://schemas.microsoft.com/office/powerpoint/2010/main" val="2620437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dia 2">
    <p:bg>
      <p:bgPr>
        <a:solidFill>
          <a:schemeClr val="bg1"/>
        </a:solidFill>
        <a:effectLst/>
      </p:bgPr>
    </p:bg>
    <p:spTree>
      <p:nvGrpSpPr>
        <p:cNvPr id="1" name=""/>
        <p:cNvGrpSpPr/>
        <p:nvPr/>
      </p:nvGrpSpPr>
      <p:grpSpPr>
        <a:xfrm>
          <a:off x="0" y="0"/>
          <a:ext cx="0" cy="0"/>
          <a:chOff x="0" y="0"/>
          <a:chExt cx="0" cy="0"/>
        </a:xfrm>
      </p:grpSpPr>
      <p:sp>
        <p:nvSpPr>
          <p:cNvPr id="13" name="Suorakulmio 3">
            <a:extLst>
              <a:ext uri="{FF2B5EF4-FFF2-40B4-BE49-F238E27FC236}">
                <a16:creationId xmlns:a16="http://schemas.microsoft.com/office/drawing/2014/main" id="{503453B9-5B79-0FCE-6C93-61A917FA0BDB}"/>
              </a:ext>
            </a:extLst>
          </p:cNvPr>
          <p:cNvSpPr/>
          <p:nvPr userDrawn="1"/>
        </p:nvSpPr>
        <p:spPr>
          <a:xfrm rot="10800000">
            <a:off x="-8264" y="-16493"/>
            <a:ext cx="7205031" cy="5168255"/>
          </a:xfrm>
          <a:custGeom>
            <a:avLst/>
            <a:gdLst>
              <a:gd name="connsiteX0" fmla="*/ 0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4" fmla="*/ 0 w 7394713"/>
              <a:gd name="connsiteY4" fmla="*/ 0 h 6858000"/>
              <a:gd name="connsiteX0" fmla="*/ 2756452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4" fmla="*/ 2756452 w 7394713"/>
              <a:gd name="connsiteY4" fmla="*/ 0 h 6858000"/>
              <a:gd name="connsiteX0" fmla="*/ 2756452 w 9576053"/>
              <a:gd name="connsiteY0" fmla="*/ 0 h 6858000"/>
              <a:gd name="connsiteX1" fmla="*/ 9576053 w 9576053"/>
              <a:gd name="connsiteY1" fmla="*/ 0 h 6858000"/>
              <a:gd name="connsiteX2" fmla="*/ 7394713 w 9576053"/>
              <a:gd name="connsiteY2" fmla="*/ 6858000 h 6858000"/>
              <a:gd name="connsiteX3" fmla="*/ 0 w 9576053"/>
              <a:gd name="connsiteY3" fmla="*/ 6858000 h 6858000"/>
              <a:gd name="connsiteX4" fmla="*/ 2756452 w 9576053"/>
              <a:gd name="connsiteY4" fmla="*/ 0 h 6858000"/>
              <a:gd name="connsiteX0" fmla="*/ 2756452 w 9576053"/>
              <a:gd name="connsiteY0" fmla="*/ 0 h 6858000"/>
              <a:gd name="connsiteX1" fmla="*/ 9576053 w 9576053"/>
              <a:gd name="connsiteY1" fmla="*/ 0 h 6858000"/>
              <a:gd name="connsiteX2" fmla="*/ 9565036 w 9576053"/>
              <a:gd name="connsiteY2" fmla="*/ 6846983 h 6858000"/>
              <a:gd name="connsiteX3" fmla="*/ 0 w 9576053"/>
              <a:gd name="connsiteY3" fmla="*/ 6858000 h 6858000"/>
              <a:gd name="connsiteX4" fmla="*/ 2756452 w 9576053"/>
              <a:gd name="connsiteY4" fmla="*/ 0 h 6858000"/>
              <a:gd name="connsiteX0" fmla="*/ 2756452 w 9576053"/>
              <a:gd name="connsiteY0" fmla="*/ 0 h 6869017"/>
              <a:gd name="connsiteX1" fmla="*/ 9576053 w 9576053"/>
              <a:gd name="connsiteY1" fmla="*/ 0 h 6869017"/>
              <a:gd name="connsiteX2" fmla="*/ 9565036 w 9576053"/>
              <a:gd name="connsiteY2" fmla="*/ 6869017 h 6869017"/>
              <a:gd name="connsiteX3" fmla="*/ 0 w 9576053"/>
              <a:gd name="connsiteY3" fmla="*/ 6858000 h 6869017"/>
              <a:gd name="connsiteX4" fmla="*/ 2756452 w 9576053"/>
              <a:gd name="connsiteY4" fmla="*/ 0 h 6869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6053" h="6869017">
                <a:moveTo>
                  <a:pt x="2756452" y="0"/>
                </a:moveTo>
                <a:lnTo>
                  <a:pt x="9576053" y="0"/>
                </a:lnTo>
                <a:cubicBezTo>
                  <a:pt x="9572381" y="2282328"/>
                  <a:pt x="9568708" y="4586689"/>
                  <a:pt x="9565036" y="6869017"/>
                </a:cubicBezTo>
                <a:lnTo>
                  <a:pt x="0" y="6858000"/>
                </a:lnTo>
                <a:lnTo>
                  <a:pt x="2756452" y="0"/>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a:p>
        </p:txBody>
      </p:sp>
      <p:sp>
        <p:nvSpPr>
          <p:cNvPr id="8" name="Title Placeholder 1">
            <a:extLst>
              <a:ext uri="{FF2B5EF4-FFF2-40B4-BE49-F238E27FC236}">
                <a16:creationId xmlns:a16="http://schemas.microsoft.com/office/drawing/2014/main" id="{1C343A52-FB70-B542-8D6B-54277CF39427}"/>
              </a:ext>
            </a:extLst>
          </p:cNvPr>
          <p:cNvSpPr>
            <a:spLocks noGrp="1"/>
          </p:cNvSpPr>
          <p:nvPr>
            <p:ph type="title" hasCustomPrompt="1"/>
          </p:nvPr>
        </p:nvSpPr>
        <p:spPr>
          <a:xfrm>
            <a:off x="527693" y="1114975"/>
            <a:ext cx="4628201" cy="2706742"/>
          </a:xfrm>
          <a:prstGeom prst="rect">
            <a:avLst/>
          </a:prstGeom>
        </p:spPr>
        <p:txBody>
          <a:bodyPr vert="horz" lIns="91440" tIns="45720" rIns="91440" bIns="45720" rtlCol="0" anchor="b" anchorCtr="0">
            <a:noAutofit/>
          </a:bodyPr>
          <a:lstStyle>
            <a:lvl1pPr>
              <a:defRPr sz="4050">
                <a:solidFill>
                  <a:schemeClr val="bg1"/>
                </a:solidFill>
              </a:defRPr>
            </a:lvl1pPr>
          </a:lstStyle>
          <a:p>
            <a:r>
              <a:rPr lang="fi-FI"/>
              <a:t>Otsikko tähän</a:t>
            </a:r>
            <a:endParaRPr lang="en-US"/>
          </a:p>
        </p:txBody>
      </p:sp>
      <p:sp>
        <p:nvSpPr>
          <p:cNvPr id="4" name="Suorakulmio 3">
            <a:extLst>
              <a:ext uri="{FF2B5EF4-FFF2-40B4-BE49-F238E27FC236}">
                <a16:creationId xmlns:a16="http://schemas.microsoft.com/office/drawing/2014/main" id="{449BDE32-3228-2C1F-DE5A-009E48E7112C}"/>
              </a:ext>
            </a:extLst>
          </p:cNvPr>
          <p:cNvSpPr/>
          <p:nvPr userDrawn="1"/>
        </p:nvSpPr>
        <p:spPr>
          <a:xfrm>
            <a:off x="7328971" y="4618822"/>
            <a:ext cx="1815029" cy="5246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a:p>
        </p:txBody>
      </p:sp>
      <p:pic>
        <p:nvPicPr>
          <p:cNvPr id="5" name="Kuva 4">
            <a:extLst>
              <a:ext uri="{FF2B5EF4-FFF2-40B4-BE49-F238E27FC236}">
                <a16:creationId xmlns:a16="http://schemas.microsoft.com/office/drawing/2014/main" id="{FB86DFC7-26C9-264A-7085-869009ED14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02618" y="348396"/>
            <a:ext cx="1380581" cy="488513"/>
          </a:xfrm>
          <a:prstGeom prst="rect">
            <a:avLst/>
          </a:prstGeom>
        </p:spPr>
      </p:pic>
      <p:pic>
        <p:nvPicPr>
          <p:cNvPr id="6" name="Kuva 5">
            <a:extLst>
              <a:ext uri="{FF2B5EF4-FFF2-40B4-BE49-F238E27FC236}">
                <a16:creationId xmlns:a16="http://schemas.microsoft.com/office/drawing/2014/main" id="{C0C4078E-2C27-2A87-F2B0-31F9E31F237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27693" y="223941"/>
            <a:ext cx="1091331" cy="646018"/>
          </a:xfrm>
          <a:prstGeom prst="rect">
            <a:avLst/>
          </a:prstGeom>
        </p:spPr>
      </p:pic>
      <p:sp>
        <p:nvSpPr>
          <p:cNvPr id="14" name="Tekstin paikkamerkki 14">
            <a:extLst>
              <a:ext uri="{FF2B5EF4-FFF2-40B4-BE49-F238E27FC236}">
                <a16:creationId xmlns:a16="http://schemas.microsoft.com/office/drawing/2014/main" id="{E32A9C70-9426-96D6-2BC7-17B42B503A0B}"/>
              </a:ext>
            </a:extLst>
          </p:cNvPr>
          <p:cNvSpPr>
            <a:spLocks noGrp="1"/>
          </p:cNvSpPr>
          <p:nvPr>
            <p:ph type="body" sz="quarter" idx="11" hasCustomPrompt="1"/>
          </p:nvPr>
        </p:nvSpPr>
        <p:spPr>
          <a:xfrm>
            <a:off x="544219" y="3838242"/>
            <a:ext cx="2107638" cy="256384"/>
          </a:xfrm>
          <a:prstGeom prst="rect">
            <a:avLst/>
          </a:prstGeom>
        </p:spPr>
        <p:txBody>
          <a:bodyPr/>
          <a:lstStyle>
            <a:lvl1pPr>
              <a:defRPr sz="1350" b="0">
                <a:solidFill>
                  <a:schemeClr val="bg1"/>
                </a:solidFill>
              </a:defRPr>
            </a:lvl1pPr>
            <a:lvl2pPr marL="628634" indent="-285743">
              <a:buClr>
                <a:schemeClr val="bg1"/>
              </a:buClr>
              <a:buFont typeface="Arial" panose="020B0604020202020204" pitchFamily="34" charset="0"/>
              <a:buChar char="•"/>
              <a:defRPr sz="1350">
                <a:solidFill>
                  <a:schemeClr val="bg1"/>
                </a:solidFill>
              </a:defRPr>
            </a:lvl2pPr>
            <a:lvl3pPr marL="857228" indent="-171446">
              <a:buClr>
                <a:schemeClr val="bg1"/>
              </a:buClr>
              <a:buFont typeface="Arial" panose="020B0604020202020204" pitchFamily="34" charset="0"/>
              <a:buChar char="•"/>
              <a:defRPr sz="1350">
                <a:solidFill>
                  <a:schemeClr val="bg1"/>
                </a:solidFill>
              </a:defRPr>
            </a:lvl3pPr>
            <a:lvl4pPr marL="1200120" indent="-171446">
              <a:buClr>
                <a:schemeClr val="bg1"/>
              </a:buClr>
              <a:buFont typeface="Arial" panose="020B0604020202020204" pitchFamily="34" charset="0"/>
              <a:buChar char="•"/>
              <a:defRPr sz="1350">
                <a:solidFill>
                  <a:schemeClr val="bg1"/>
                </a:solidFill>
              </a:defRPr>
            </a:lvl4pPr>
            <a:lvl5pPr marL="1543012" indent="-171446">
              <a:buClr>
                <a:schemeClr val="bg1"/>
              </a:buClr>
              <a:buFont typeface="Arial" panose="020B0604020202020204" pitchFamily="34" charset="0"/>
              <a:buChar char="•"/>
              <a:defRPr sz="1350">
                <a:solidFill>
                  <a:schemeClr val="bg1"/>
                </a:solidFill>
              </a:defRPr>
            </a:lvl5pPr>
          </a:lstStyle>
          <a:p>
            <a:pPr lvl="0"/>
            <a:r>
              <a:rPr lang="fi-FI"/>
              <a:t>Päivämäärä</a:t>
            </a:r>
          </a:p>
        </p:txBody>
      </p:sp>
    </p:spTree>
    <p:extLst>
      <p:ext uri="{BB962C8B-B14F-4D97-AF65-F5344CB8AC3E}">
        <p14:creationId xmlns:p14="http://schemas.microsoft.com/office/powerpoint/2010/main" val="2257787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dia 3">
    <p:bg>
      <p:bgPr>
        <a:solidFill>
          <a:schemeClr val="accent1"/>
        </a:solidFill>
        <a:effectLst/>
      </p:bgPr>
    </p:bg>
    <p:spTree>
      <p:nvGrpSpPr>
        <p:cNvPr id="1" name=""/>
        <p:cNvGrpSpPr/>
        <p:nvPr/>
      </p:nvGrpSpPr>
      <p:grpSpPr>
        <a:xfrm>
          <a:off x="0" y="0"/>
          <a:ext cx="0" cy="0"/>
          <a:chOff x="0" y="0"/>
          <a:chExt cx="0" cy="0"/>
        </a:xfrm>
      </p:grpSpPr>
      <p:pic>
        <p:nvPicPr>
          <p:cNvPr id="8" name="Kuva 7" descr="Kuva, joka sisältää kohteen piha-, vesi, Veneily, mela&#10;&#10;Kuvaus luotu automaattisesti">
            <a:extLst>
              <a:ext uri="{FF2B5EF4-FFF2-40B4-BE49-F238E27FC236}">
                <a16:creationId xmlns:a16="http://schemas.microsoft.com/office/drawing/2014/main" id="{19DD8126-5103-8DDE-B6D4-083EB52BAE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9144000" cy="5184000"/>
          </a:xfrm>
          <a:custGeom>
            <a:avLst/>
            <a:gdLst>
              <a:gd name="connsiteX0" fmla="*/ 0 w 12192000"/>
              <a:gd name="connsiteY0" fmla="*/ 0 h 6912000"/>
              <a:gd name="connsiteX1" fmla="*/ 12192000 w 12192000"/>
              <a:gd name="connsiteY1" fmla="*/ 0 h 6912000"/>
              <a:gd name="connsiteX2" fmla="*/ 12192000 w 12192000"/>
              <a:gd name="connsiteY2" fmla="*/ 6912000 h 6912000"/>
              <a:gd name="connsiteX3" fmla="*/ 0 w 12192000"/>
              <a:gd name="connsiteY3" fmla="*/ 6912000 h 6912000"/>
            </a:gdLst>
            <a:ahLst/>
            <a:cxnLst>
              <a:cxn ang="0">
                <a:pos x="connsiteX0" y="connsiteY0"/>
              </a:cxn>
              <a:cxn ang="0">
                <a:pos x="connsiteX1" y="connsiteY1"/>
              </a:cxn>
              <a:cxn ang="0">
                <a:pos x="connsiteX2" y="connsiteY2"/>
              </a:cxn>
              <a:cxn ang="0">
                <a:pos x="connsiteX3" y="connsiteY3"/>
              </a:cxn>
            </a:cxnLst>
            <a:rect l="l" t="t" r="r" b="b"/>
            <a:pathLst>
              <a:path w="12192000" h="6912000">
                <a:moveTo>
                  <a:pt x="0" y="0"/>
                </a:moveTo>
                <a:lnTo>
                  <a:pt x="12192000" y="0"/>
                </a:lnTo>
                <a:lnTo>
                  <a:pt x="12192000" y="6912000"/>
                </a:lnTo>
                <a:lnTo>
                  <a:pt x="0" y="6912000"/>
                </a:lnTo>
                <a:close/>
              </a:path>
            </a:pathLst>
          </a:custGeom>
        </p:spPr>
      </p:pic>
      <p:sp>
        <p:nvSpPr>
          <p:cNvPr id="9" name="Suorakulmio 8">
            <a:extLst>
              <a:ext uri="{FF2B5EF4-FFF2-40B4-BE49-F238E27FC236}">
                <a16:creationId xmlns:a16="http://schemas.microsoft.com/office/drawing/2014/main" id="{C9AB9ACC-9C68-ED42-D40E-73990D3269A7}"/>
              </a:ext>
            </a:extLst>
          </p:cNvPr>
          <p:cNvSpPr/>
          <p:nvPr userDrawn="1"/>
        </p:nvSpPr>
        <p:spPr>
          <a:xfrm>
            <a:off x="0" y="0"/>
            <a:ext cx="9144000" cy="5212218"/>
          </a:xfrm>
          <a:prstGeom prst="rect">
            <a:avLst/>
          </a:prstGeom>
          <a:solidFill>
            <a:schemeClr val="accent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a:p>
        </p:txBody>
      </p:sp>
      <p:sp>
        <p:nvSpPr>
          <p:cNvPr id="7" name="Suorakulmio 7">
            <a:extLst>
              <a:ext uri="{FF2B5EF4-FFF2-40B4-BE49-F238E27FC236}">
                <a16:creationId xmlns:a16="http://schemas.microsoft.com/office/drawing/2014/main" id="{2EFAE683-F5D2-822E-E453-8FF55E00F2A4}"/>
              </a:ext>
            </a:extLst>
          </p:cNvPr>
          <p:cNvSpPr/>
          <p:nvPr userDrawn="1"/>
        </p:nvSpPr>
        <p:spPr>
          <a:xfrm>
            <a:off x="0" y="-28218"/>
            <a:ext cx="2506718" cy="935786"/>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dirty="0"/>
          </a:p>
        </p:txBody>
      </p:sp>
      <p:pic>
        <p:nvPicPr>
          <p:cNvPr id="10" name="Kuva 9">
            <a:extLst>
              <a:ext uri="{FF2B5EF4-FFF2-40B4-BE49-F238E27FC236}">
                <a16:creationId xmlns:a16="http://schemas.microsoft.com/office/drawing/2014/main" id="{5201D639-8DEC-026B-6F52-F8E0EB1939F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78346" y="4231035"/>
            <a:ext cx="2203049" cy="779540"/>
          </a:xfrm>
          <a:prstGeom prst="rect">
            <a:avLst/>
          </a:prstGeom>
        </p:spPr>
      </p:pic>
      <p:pic>
        <p:nvPicPr>
          <p:cNvPr id="12" name="Kuva 11">
            <a:extLst>
              <a:ext uri="{FF2B5EF4-FFF2-40B4-BE49-F238E27FC236}">
                <a16:creationId xmlns:a16="http://schemas.microsoft.com/office/drawing/2014/main" id="{C7F11668-BBC8-E939-896E-142D7EAA157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91976" y="122987"/>
            <a:ext cx="1060733" cy="586000"/>
          </a:xfrm>
          <a:prstGeom prst="rect">
            <a:avLst/>
          </a:prstGeom>
        </p:spPr>
      </p:pic>
      <p:sp>
        <p:nvSpPr>
          <p:cNvPr id="15" name="Tekstin paikkamerkki 14">
            <a:extLst>
              <a:ext uri="{FF2B5EF4-FFF2-40B4-BE49-F238E27FC236}">
                <a16:creationId xmlns:a16="http://schemas.microsoft.com/office/drawing/2014/main" id="{6CFCF903-DC5D-DC73-2BB1-87411FE5AE01}"/>
              </a:ext>
            </a:extLst>
          </p:cNvPr>
          <p:cNvSpPr>
            <a:spLocks noGrp="1"/>
          </p:cNvSpPr>
          <p:nvPr>
            <p:ph type="body" sz="quarter" idx="10" hasCustomPrompt="1"/>
          </p:nvPr>
        </p:nvSpPr>
        <p:spPr>
          <a:xfrm>
            <a:off x="591976" y="2169966"/>
            <a:ext cx="5312879" cy="1592116"/>
          </a:xfrm>
          <a:prstGeom prst="rect">
            <a:avLst/>
          </a:prstGeom>
        </p:spPr>
        <p:txBody>
          <a:bodyPr/>
          <a:lstStyle>
            <a:lvl1pPr>
              <a:lnSpc>
                <a:spcPts val="3375"/>
              </a:lnSpc>
              <a:defRPr sz="4125" b="1">
                <a:solidFill>
                  <a:schemeClr val="bg1"/>
                </a:solidFill>
              </a:defRPr>
            </a:lvl1pPr>
            <a:lvl2pPr marL="628634" indent="-285743">
              <a:buClr>
                <a:schemeClr val="bg1"/>
              </a:buClr>
              <a:buFont typeface="Arial" panose="020B0604020202020204" pitchFamily="34" charset="0"/>
              <a:buChar char="•"/>
              <a:defRPr sz="1350">
                <a:solidFill>
                  <a:schemeClr val="bg1"/>
                </a:solidFill>
              </a:defRPr>
            </a:lvl2pPr>
            <a:lvl3pPr marL="857228" indent="-171446">
              <a:buClr>
                <a:schemeClr val="bg1"/>
              </a:buClr>
              <a:buFont typeface="Arial" panose="020B0604020202020204" pitchFamily="34" charset="0"/>
              <a:buChar char="•"/>
              <a:defRPr sz="1350">
                <a:solidFill>
                  <a:schemeClr val="bg1"/>
                </a:solidFill>
              </a:defRPr>
            </a:lvl3pPr>
            <a:lvl4pPr marL="1200120" indent="-171446">
              <a:buClr>
                <a:schemeClr val="bg1"/>
              </a:buClr>
              <a:buFont typeface="Arial" panose="020B0604020202020204" pitchFamily="34" charset="0"/>
              <a:buChar char="•"/>
              <a:defRPr sz="1350">
                <a:solidFill>
                  <a:schemeClr val="bg1"/>
                </a:solidFill>
              </a:defRPr>
            </a:lvl4pPr>
            <a:lvl5pPr marL="1543012" indent="-171446">
              <a:buClr>
                <a:schemeClr val="bg1"/>
              </a:buClr>
              <a:buFont typeface="Arial" panose="020B0604020202020204" pitchFamily="34" charset="0"/>
              <a:buChar char="•"/>
              <a:defRPr sz="1350">
                <a:solidFill>
                  <a:schemeClr val="bg1"/>
                </a:solidFill>
              </a:defRPr>
            </a:lvl5pPr>
          </a:lstStyle>
          <a:p>
            <a:pPr lvl="0"/>
            <a:r>
              <a:rPr lang="fi-FI"/>
              <a:t>Otsikko tähän</a:t>
            </a:r>
          </a:p>
        </p:txBody>
      </p:sp>
      <p:sp>
        <p:nvSpPr>
          <p:cNvPr id="16" name="Tekstin paikkamerkki 14">
            <a:extLst>
              <a:ext uri="{FF2B5EF4-FFF2-40B4-BE49-F238E27FC236}">
                <a16:creationId xmlns:a16="http://schemas.microsoft.com/office/drawing/2014/main" id="{00CF6900-018A-B778-D1C4-38DABFC7300A}"/>
              </a:ext>
            </a:extLst>
          </p:cNvPr>
          <p:cNvSpPr>
            <a:spLocks noGrp="1"/>
          </p:cNvSpPr>
          <p:nvPr>
            <p:ph type="body" sz="quarter" idx="11" hasCustomPrompt="1"/>
          </p:nvPr>
        </p:nvSpPr>
        <p:spPr>
          <a:xfrm>
            <a:off x="618951" y="1847718"/>
            <a:ext cx="1663262" cy="270581"/>
          </a:xfrm>
          <a:prstGeom prst="rect">
            <a:avLst/>
          </a:prstGeom>
        </p:spPr>
        <p:txBody>
          <a:bodyPr/>
          <a:lstStyle>
            <a:lvl1pPr>
              <a:defRPr sz="1350" b="0">
                <a:solidFill>
                  <a:schemeClr val="bg1"/>
                </a:solidFill>
              </a:defRPr>
            </a:lvl1pPr>
            <a:lvl2pPr marL="628634" indent="-285743">
              <a:buClr>
                <a:schemeClr val="bg1"/>
              </a:buClr>
              <a:buFont typeface="Arial" panose="020B0604020202020204" pitchFamily="34" charset="0"/>
              <a:buChar char="•"/>
              <a:defRPr sz="1350">
                <a:solidFill>
                  <a:schemeClr val="bg1"/>
                </a:solidFill>
              </a:defRPr>
            </a:lvl2pPr>
            <a:lvl3pPr marL="857228" indent="-171446">
              <a:buClr>
                <a:schemeClr val="bg1"/>
              </a:buClr>
              <a:buFont typeface="Arial" panose="020B0604020202020204" pitchFamily="34" charset="0"/>
              <a:buChar char="•"/>
              <a:defRPr sz="1350">
                <a:solidFill>
                  <a:schemeClr val="bg1"/>
                </a:solidFill>
              </a:defRPr>
            </a:lvl3pPr>
            <a:lvl4pPr marL="1200120" indent="-171446">
              <a:buClr>
                <a:schemeClr val="bg1"/>
              </a:buClr>
              <a:buFont typeface="Arial" panose="020B0604020202020204" pitchFamily="34" charset="0"/>
              <a:buChar char="•"/>
              <a:defRPr sz="1350">
                <a:solidFill>
                  <a:schemeClr val="bg1"/>
                </a:solidFill>
              </a:defRPr>
            </a:lvl4pPr>
            <a:lvl5pPr marL="1543012" indent="-171446">
              <a:buClr>
                <a:schemeClr val="bg1"/>
              </a:buClr>
              <a:buFont typeface="Arial" panose="020B0604020202020204" pitchFamily="34" charset="0"/>
              <a:buChar char="•"/>
              <a:defRPr sz="1350">
                <a:solidFill>
                  <a:schemeClr val="bg1"/>
                </a:solidFill>
              </a:defRPr>
            </a:lvl5pPr>
          </a:lstStyle>
          <a:p>
            <a:pPr lvl="0"/>
            <a:r>
              <a:rPr lang="fi-FI"/>
              <a:t>Päivämäärä</a:t>
            </a:r>
          </a:p>
        </p:txBody>
      </p:sp>
    </p:spTree>
    <p:extLst>
      <p:ext uri="{BB962C8B-B14F-4D97-AF65-F5344CB8AC3E}">
        <p14:creationId xmlns:p14="http://schemas.microsoft.com/office/powerpoint/2010/main" val="2974033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Yhteenveto">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508CA1CE-82D4-1608-D462-2F3860586757}"/>
              </a:ext>
            </a:extLst>
          </p:cNvPr>
          <p:cNvSpPr/>
          <p:nvPr userDrawn="1"/>
        </p:nvSpPr>
        <p:spPr>
          <a:xfrm>
            <a:off x="722197" y="719665"/>
            <a:ext cx="7658627" cy="3765670"/>
          </a:xfrm>
          <a:prstGeom prst="rect">
            <a:avLst/>
          </a:prstGeom>
          <a:solidFill>
            <a:schemeClr val="accent6">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a:ln>
                <a:noFill/>
              </a:ln>
              <a:solidFill>
                <a:prstClr val="white"/>
              </a:solidFill>
              <a:effectLst/>
              <a:uLnTx/>
              <a:uFillTx/>
              <a:latin typeface="Calibri"/>
              <a:ea typeface="+mn-ea"/>
              <a:cs typeface="+mn-cs"/>
            </a:endParaRPr>
          </a:p>
        </p:txBody>
      </p:sp>
      <p:sp>
        <p:nvSpPr>
          <p:cNvPr id="2" name="Content Placeholder 3">
            <a:extLst>
              <a:ext uri="{FF2B5EF4-FFF2-40B4-BE49-F238E27FC236}">
                <a16:creationId xmlns:a16="http://schemas.microsoft.com/office/drawing/2014/main" id="{BFB3CF64-465E-4812-1872-79EA73521874}"/>
              </a:ext>
            </a:extLst>
          </p:cNvPr>
          <p:cNvSpPr>
            <a:spLocks noGrp="1"/>
          </p:cNvSpPr>
          <p:nvPr>
            <p:ph sz="quarter" idx="11" hasCustomPrompt="1"/>
          </p:nvPr>
        </p:nvSpPr>
        <p:spPr>
          <a:xfrm>
            <a:off x="988500" y="1678507"/>
            <a:ext cx="3493293" cy="2478856"/>
          </a:xfrm>
          <a:prstGeom prst="rect">
            <a:avLst/>
          </a:prstGeom>
        </p:spPr>
        <p:txBody>
          <a:bodyPr/>
          <a:lstStyle>
            <a:lvl1pPr marL="214313" indent="-214313">
              <a:buClr>
                <a:schemeClr val="accent1"/>
              </a:buClr>
              <a:buSzPct val="110000"/>
              <a:buFont typeface="Arial" panose="020B0604020202020204" pitchFamily="34" charset="0"/>
              <a:buChar char="•"/>
              <a:defRPr sz="1350"/>
            </a:lvl1pPr>
            <a:lvl2pPr marL="628634" indent="-285743">
              <a:buClr>
                <a:schemeClr val="accent1"/>
              </a:buClr>
              <a:buSzPct val="110000"/>
              <a:buFont typeface="Arial" panose="020B0604020202020204" pitchFamily="34" charset="0"/>
              <a:buChar char="•"/>
              <a:defRPr sz="1350"/>
            </a:lvl2pPr>
            <a:lvl3pPr marL="857228" indent="-171446">
              <a:buClr>
                <a:schemeClr val="accent1"/>
              </a:buClr>
              <a:buFont typeface="Arial" panose="020B0604020202020204" pitchFamily="34" charset="0"/>
              <a:buChar char="•"/>
              <a:defRPr sz="1350"/>
            </a:lvl3pPr>
            <a:lvl4pPr marL="1200120" indent="-171446">
              <a:buClr>
                <a:schemeClr val="accent1"/>
              </a:buClr>
              <a:buFont typeface="Arial" panose="020B0604020202020204" pitchFamily="34" charset="0"/>
              <a:buChar char="•"/>
              <a:defRPr sz="1350"/>
            </a:lvl4pPr>
            <a:lvl5pPr marL="1543012" indent="-171446">
              <a:buClr>
                <a:schemeClr val="accent1"/>
              </a:buClr>
              <a:buFont typeface="Arial" panose="020B0604020202020204" pitchFamily="34" charset="0"/>
              <a:buChar char="•"/>
              <a:defRPr sz="1350"/>
            </a:lvl5pPr>
          </a:lstStyle>
          <a:p>
            <a:pPr marL="342900" marR="0" lvl="0" indent="-280988" algn="l" defTabSz="685800" rtl="0" eaLnBrk="1" fontAlgn="auto" latinLnBrk="0" hangingPunct="1">
              <a:lnSpc>
                <a:spcPct val="100000"/>
              </a:lnSpc>
              <a:spcBef>
                <a:spcPts val="0"/>
              </a:spcBef>
              <a:spcAft>
                <a:spcPts val="0"/>
              </a:spcAft>
              <a:buClr>
                <a:srgbClr val="1E8D5E"/>
              </a:buClr>
              <a:buSzPts val="2300"/>
              <a:buFont typeface="Calibri"/>
              <a:buChar char="●"/>
              <a:tabLst/>
              <a:defRPr/>
            </a:pPr>
            <a:r>
              <a:rPr kumimoji="0" lang="fi-FI" sz="1350" b="0" i="0" u="none" strike="noStrike" kern="1200" cap="none" spc="0" normalizeH="0" baseline="0" noProof="0" dirty="0">
                <a:ln>
                  <a:noFill/>
                </a:ln>
                <a:solidFill>
                  <a:srgbClr val="595959"/>
                </a:solidFill>
                <a:effectLst/>
                <a:uLnTx/>
                <a:uFillTx/>
                <a:latin typeface="Calibri"/>
                <a:ea typeface="Calibri"/>
                <a:cs typeface="Calibri"/>
                <a:sym typeface="Calibri"/>
              </a:rPr>
              <a:t>Bullet 1</a:t>
            </a:r>
          </a:p>
        </p:txBody>
      </p:sp>
      <p:pic>
        <p:nvPicPr>
          <p:cNvPr id="8" name="Kuvan paikkamerkki 14">
            <a:extLst>
              <a:ext uri="{FF2B5EF4-FFF2-40B4-BE49-F238E27FC236}">
                <a16:creationId xmlns:a16="http://schemas.microsoft.com/office/drawing/2014/main" id="{D7A40456-D7A1-13A9-0494-074C4C58DF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60191" y="1"/>
            <a:ext cx="4603500" cy="5154215"/>
          </a:xfrm>
          <a:custGeom>
            <a:avLst/>
            <a:gdLst>
              <a:gd name="connsiteX0" fmla="*/ 2756452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0" fmla="*/ 2756452 w 7394713"/>
              <a:gd name="connsiteY0" fmla="*/ 0 h 6872287"/>
              <a:gd name="connsiteX1" fmla="*/ 7394713 w 7394713"/>
              <a:gd name="connsiteY1" fmla="*/ 0 h 6872287"/>
              <a:gd name="connsiteX2" fmla="*/ 6094551 w 7394713"/>
              <a:gd name="connsiteY2" fmla="*/ 6872287 h 6872287"/>
              <a:gd name="connsiteX3" fmla="*/ 0 w 7394713"/>
              <a:gd name="connsiteY3" fmla="*/ 6858000 h 6872287"/>
              <a:gd name="connsiteX4" fmla="*/ 2756452 w 7394713"/>
              <a:gd name="connsiteY4" fmla="*/ 0 h 6872287"/>
              <a:gd name="connsiteX0" fmla="*/ 2756452 w 6137413"/>
              <a:gd name="connsiteY0" fmla="*/ 0 h 6872287"/>
              <a:gd name="connsiteX1" fmla="*/ 6137413 w 6137413"/>
              <a:gd name="connsiteY1" fmla="*/ 0 h 6872287"/>
              <a:gd name="connsiteX2" fmla="*/ 6094551 w 6137413"/>
              <a:gd name="connsiteY2" fmla="*/ 6872287 h 6872287"/>
              <a:gd name="connsiteX3" fmla="*/ 0 w 6137413"/>
              <a:gd name="connsiteY3" fmla="*/ 6858000 h 6872287"/>
              <a:gd name="connsiteX4" fmla="*/ 2756452 w 6137413"/>
              <a:gd name="connsiteY4" fmla="*/ 0 h 6872287"/>
              <a:gd name="connsiteX0" fmla="*/ 2756452 w 6137413"/>
              <a:gd name="connsiteY0" fmla="*/ 0 h 6872287"/>
              <a:gd name="connsiteX1" fmla="*/ 6137413 w 6137413"/>
              <a:gd name="connsiteY1" fmla="*/ 0 h 6872287"/>
              <a:gd name="connsiteX2" fmla="*/ 6107614 w 6137413"/>
              <a:gd name="connsiteY2" fmla="*/ 6872287 h 6872287"/>
              <a:gd name="connsiteX3" fmla="*/ 0 w 6137413"/>
              <a:gd name="connsiteY3" fmla="*/ 6858000 h 6872287"/>
              <a:gd name="connsiteX4" fmla="*/ 2756452 w 6137413"/>
              <a:gd name="connsiteY4" fmla="*/ 0 h 6872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413" h="6872287">
                <a:moveTo>
                  <a:pt x="2756452" y="0"/>
                </a:moveTo>
                <a:lnTo>
                  <a:pt x="6137413" y="0"/>
                </a:lnTo>
                <a:lnTo>
                  <a:pt x="6107614" y="6872287"/>
                </a:lnTo>
                <a:lnTo>
                  <a:pt x="0" y="6858000"/>
                </a:lnTo>
                <a:lnTo>
                  <a:pt x="2756452" y="0"/>
                </a:lnTo>
                <a:close/>
              </a:path>
            </a:pathLst>
          </a:custGeom>
        </p:spPr>
      </p:pic>
      <p:sp>
        <p:nvSpPr>
          <p:cNvPr id="10" name="Suorakulmio 15">
            <a:extLst>
              <a:ext uri="{FF2B5EF4-FFF2-40B4-BE49-F238E27FC236}">
                <a16:creationId xmlns:a16="http://schemas.microsoft.com/office/drawing/2014/main" id="{CB8AB6D4-CC8E-CF9B-146D-8991BCCBDF4D}"/>
              </a:ext>
            </a:extLst>
          </p:cNvPr>
          <p:cNvSpPr/>
          <p:nvPr userDrawn="1"/>
        </p:nvSpPr>
        <p:spPr>
          <a:xfrm>
            <a:off x="4561290" y="-3157"/>
            <a:ext cx="4600807" cy="5157373"/>
          </a:xfrm>
          <a:custGeom>
            <a:avLst/>
            <a:gdLst>
              <a:gd name="connsiteX0" fmla="*/ 0 w 6887319"/>
              <a:gd name="connsiteY0" fmla="*/ 0 h 6858000"/>
              <a:gd name="connsiteX1" fmla="*/ 6887319 w 6887319"/>
              <a:gd name="connsiteY1" fmla="*/ 0 h 6858000"/>
              <a:gd name="connsiteX2" fmla="*/ 6887319 w 6887319"/>
              <a:gd name="connsiteY2" fmla="*/ 6858000 h 6858000"/>
              <a:gd name="connsiteX3" fmla="*/ 0 w 6887319"/>
              <a:gd name="connsiteY3" fmla="*/ 6858000 h 6858000"/>
              <a:gd name="connsiteX4" fmla="*/ 0 w 6887319"/>
              <a:gd name="connsiteY4" fmla="*/ 0 h 6858000"/>
              <a:gd name="connsiteX0" fmla="*/ 2683239 w 6887319"/>
              <a:gd name="connsiteY0" fmla="*/ 14990 h 6858000"/>
              <a:gd name="connsiteX1" fmla="*/ 6887319 w 6887319"/>
              <a:gd name="connsiteY1" fmla="*/ 0 h 6858000"/>
              <a:gd name="connsiteX2" fmla="*/ 6887319 w 6887319"/>
              <a:gd name="connsiteY2" fmla="*/ 6858000 h 6858000"/>
              <a:gd name="connsiteX3" fmla="*/ 0 w 6887319"/>
              <a:gd name="connsiteY3" fmla="*/ 6858000 h 6858000"/>
              <a:gd name="connsiteX4" fmla="*/ 2683239 w 6887319"/>
              <a:gd name="connsiteY4" fmla="*/ 14990 h 6858000"/>
              <a:gd name="connsiteX0" fmla="*/ 2762549 w 6887319"/>
              <a:gd name="connsiteY0" fmla="*/ 5659 h 6858000"/>
              <a:gd name="connsiteX1" fmla="*/ 6887319 w 6887319"/>
              <a:gd name="connsiteY1" fmla="*/ 0 h 6858000"/>
              <a:gd name="connsiteX2" fmla="*/ 6887319 w 6887319"/>
              <a:gd name="connsiteY2" fmla="*/ 6858000 h 6858000"/>
              <a:gd name="connsiteX3" fmla="*/ 0 w 6887319"/>
              <a:gd name="connsiteY3" fmla="*/ 6858000 h 6858000"/>
              <a:gd name="connsiteX4" fmla="*/ 2762549 w 6887319"/>
              <a:gd name="connsiteY4" fmla="*/ 5659 h 6858000"/>
              <a:gd name="connsiteX0" fmla="*/ 2757884 w 6887319"/>
              <a:gd name="connsiteY0" fmla="*/ 0 h 6866337"/>
              <a:gd name="connsiteX1" fmla="*/ 6887319 w 6887319"/>
              <a:gd name="connsiteY1" fmla="*/ 8337 h 6866337"/>
              <a:gd name="connsiteX2" fmla="*/ 6887319 w 6887319"/>
              <a:gd name="connsiteY2" fmla="*/ 6866337 h 6866337"/>
              <a:gd name="connsiteX3" fmla="*/ 0 w 6887319"/>
              <a:gd name="connsiteY3" fmla="*/ 6866337 h 6866337"/>
              <a:gd name="connsiteX4" fmla="*/ 2757884 w 6887319"/>
              <a:gd name="connsiteY4" fmla="*/ 0 h 6866337"/>
              <a:gd name="connsiteX0" fmla="*/ 2757884 w 6887319"/>
              <a:gd name="connsiteY0" fmla="*/ 0 h 6876497"/>
              <a:gd name="connsiteX1" fmla="*/ 6887319 w 6887319"/>
              <a:gd name="connsiteY1" fmla="*/ 8337 h 6876497"/>
              <a:gd name="connsiteX2" fmla="*/ 6145639 w 6887319"/>
              <a:gd name="connsiteY2" fmla="*/ 6876497 h 6876497"/>
              <a:gd name="connsiteX3" fmla="*/ 0 w 6887319"/>
              <a:gd name="connsiteY3" fmla="*/ 6866337 h 6876497"/>
              <a:gd name="connsiteX4" fmla="*/ 2757884 w 6887319"/>
              <a:gd name="connsiteY4" fmla="*/ 0 h 6876497"/>
              <a:gd name="connsiteX0" fmla="*/ 2757884 w 6155799"/>
              <a:gd name="connsiteY0" fmla="*/ 1823 h 6878320"/>
              <a:gd name="connsiteX1" fmla="*/ 6155799 w 6155799"/>
              <a:gd name="connsiteY1" fmla="*/ 0 h 6878320"/>
              <a:gd name="connsiteX2" fmla="*/ 6145639 w 6155799"/>
              <a:gd name="connsiteY2" fmla="*/ 6878320 h 6878320"/>
              <a:gd name="connsiteX3" fmla="*/ 0 w 6155799"/>
              <a:gd name="connsiteY3" fmla="*/ 6868160 h 6878320"/>
              <a:gd name="connsiteX4" fmla="*/ 2757884 w 6155799"/>
              <a:gd name="connsiteY4" fmla="*/ 1823 h 6878320"/>
              <a:gd name="connsiteX0" fmla="*/ 2757884 w 6146065"/>
              <a:gd name="connsiteY0" fmla="*/ 0 h 6876497"/>
              <a:gd name="connsiteX1" fmla="*/ 6134409 w 6146065"/>
              <a:gd name="connsiteY1" fmla="*/ 3525 h 6876497"/>
              <a:gd name="connsiteX2" fmla="*/ 6145639 w 6146065"/>
              <a:gd name="connsiteY2" fmla="*/ 6876497 h 6876497"/>
              <a:gd name="connsiteX3" fmla="*/ 0 w 6146065"/>
              <a:gd name="connsiteY3" fmla="*/ 6866337 h 6876497"/>
              <a:gd name="connsiteX4" fmla="*/ 2757884 w 6146065"/>
              <a:gd name="connsiteY4" fmla="*/ 0 h 6876497"/>
              <a:gd name="connsiteX0" fmla="*/ 2757884 w 6134409"/>
              <a:gd name="connsiteY0" fmla="*/ 0 h 6876497"/>
              <a:gd name="connsiteX1" fmla="*/ 6134409 w 6134409"/>
              <a:gd name="connsiteY1" fmla="*/ 3525 h 6876497"/>
              <a:gd name="connsiteX2" fmla="*/ 6113555 w 6134409"/>
              <a:gd name="connsiteY2" fmla="*/ 6876497 h 6876497"/>
              <a:gd name="connsiteX3" fmla="*/ 0 w 6134409"/>
              <a:gd name="connsiteY3" fmla="*/ 6866337 h 6876497"/>
              <a:gd name="connsiteX4" fmla="*/ 2757884 w 6134409"/>
              <a:gd name="connsiteY4" fmla="*/ 0 h 6876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4409" h="6876497">
                <a:moveTo>
                  <a:pt x="2757884" y="0"/>
                </a:moveTo>
                <a:lnTo>
                  <a:pt x="6134409" y="3525"/>
                </a:lnTo>
                <a:cubicBezTo>
                  <a:pt x="6131022" y="2296298"/>
                  <a:pt x="6116942" y="4583724"/>
                  <a:pt x="6113555" y="6876497"/>
                </a:cubicBezTo>
                <a:lnTo>
                  <a:pt x="0" y="6866337"/>
                </a:lnTo>
                <a:lnTo>
                  <a:pt x="2757884" y="0"/>
                </a:lnTo>
                <a:close/>
              </a:path>
            </a:pathLst>
          </a:cu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2" name="Ryhmä 11">
            <a:extLst>
              <a:ext uri="{FF2B5EF4-FFF2-40B4-BE49-F238E27FC236}">
                <a16:creationId xmlns:a16="http://schemas.microsoft.com/office/drawing/2014/main" id="{3EB2C335-0ACC-4638-BAB2-E287403239FD}"/>
              </a:ext>
            </a:extLst>
          </p:cNvPr>
          <p:cNvGrpSpPr/>
          <p:nvPr userDrawn="1"/>
        </p:nvGrpSpPr>
        <p:grpSpPr>
          <a:xfrm>
            <a:off x="7512380" y="4681056"/>
            <a:ext cx="1631616" cy="464152"/>
            <a:chOff x="10016506" y="6241408"/>
            <a:chExt cx="2175488" cy="618869"/>
          </a:xfrm>
        </p:grpSpPr>
        <p:sp>
          <p:nvSpPr>
            <p:cNvPr id="13" name="Suorakulmio 7">
              <a:extLst>
                <a:ext uri="{FF2B5EF4-FFF2-40B4-BE49-F238E27FC236}">
                  <a16:creationId xmlns:a16="http://schemas.microsoft.com/office/drawing/2014/main" id="{166C5963-7ED6-5DD4-DF49-C8ABE36EF3BF}"/>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Kuva 13">
              <a:extLst>
                <a:ext uri="{FF2B5EF4-FFF2-40B4-BE49-F238E27FC236}">
                  <a16:creationId xmlns:a16="http://schemas.microsoft.com/office/drawing/2014/main" id="{989000B8-49C7-0043-13D5-63A01FB2076B}"/>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77190" y="6410016"/>
              <a:ext cx="876643" cy="310197"/>
            </a:xfrm>
            <a:prstGeom prst="rect">
              <a:avLst/>
            </a:prstGeom>
          </p:spPr>
        </p:pic>
        <p:pic>
          <p:nvPicPr>
            <p:cNvPr id="15" name="Kuva 14">
              <a:extLst>
                <a:ext uri="{FF2B5EF4-FFF2-40B4-BE49-F238E27FC236}">
                  <a16:creationId xmlns:a16="http://schemas.microsoft.com/office/drawing/2014/main" id="{E9B5DFAC-16A1-DE8D-0EEA-EE9D63747C84}"/>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45471" y="6374032"/>
              <a:ext cx="563963" cy="333840"/>
            </a:xfrm>
            <a:prstGeom prst="rect">
              <a:avLst/>
            </a:prstGeom>
          </p:spPr>
        </p:pic>
      </p:grpSp>
      <p:sp>
        <p:nvSpPr>
          <p:cNvPr id="22" name="Tekstin paikkamerkki 3">
            <a:extLst>
              <a:ext uri="{FF2B5EF4-FFF2-40B4-BE49-F238E27FC236}">
                <a16:creationId xmlns:a16="http://schemas.microsoft.com/office/drawing/2014/main" id="{9F11793F-BD1A-C4B7-9532-B9DA700ABD9F}"/>
              </a:ext>
            </a:extLst>
          </p:cNvPr>
          <p:cNvSpPr>
            <a:spLocks noGrp="1"/>
          </p:cNvSpPr>
          <p:nvPr>
            <p:ph type="body" sz="quarter" idx="12" hasCustomPrompt="1"/>
          </p:nvPr>
        </p:nvSpPr>
        <p:spPr>
          <a:xfrm>
            <a:off x="982660" y="934661"/>
            <a:ext cx="2818300" cy="415874"/>
          </a:xfrm>
          <a:prstGeom prst="rect">
            <a:avLst/>
          </a:prstGeom>
        </p:spPr>
        <p:txBody>
          <a:bodyPr/>
          <a:lstStyle>
            <a:lvl1pPr>
              <a:defRPr sz="3300" b="1" kern="1000" baseline="0">
                <a:solidFill>
                  <a:schemeClr val="accent5"/>
                </a:solidFill>
              </a:defRPr>
            </a:lvl1pPr>
          </a:lstStyle>
          <a:p>
            <a:pPr lvl="0"/>
            <a:r>
              <a:rPr lang="fi-FI"/>
              <a:t>YHTEENVETO</a:t>
            </a:r>
          </a:p>
        </p:txBody>
      </p:sp>
    </p:spTree>
    <p:extLst>
      <p:ext uri="{BB962C8B-B14F-4D97-AF65-F5344CB8AC3E}">
        <p14:creationId xmlns:p14="http://schemas.microsoft.com/office/powerpoint/2010/main" val="3334233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508CA1CE-82D4-1608-D462-2F3860586757}"/>
              </a:ext>
            </a:extLst>
          </p:cNvPr>
          <p:cNvSpPr/>
          <p:nvPr userDrawn="1"/>
        </p:nvSpPr>
        <p:spPr>
          <a:xfrm>
            <a:off x="722197" y="719665"/>
            <a:ext cx="7658627" cy="3765670"/>
          </a:xfrm>
          <a:prstGeom prst="rect">
            <a:avLst/>
          </a:prstGeom>
          <a:solidFill>
            <a:schemeClr val="accent6">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a:ln>
                <a:noFill/>
              </a:ln>
              <a:solidFill>
                <a:prstClr val="white"/>
              </a:solidFill>
              <a:effectLst/>
              <a:uLnTx/>
              <a:uFillTx/>
              <a:latin typeface="Calibri"/>
              <a:ea typeface="+mn-ea"/>
              <a:cs typeface="+mn-cs"/>
            </a:endParaRPr>
          </a:p>
        </p:txBody>
      </p:sp>
      <p:sp>
        <p:nvSpPr>
          <p:cNvPr id="2" name="Content Placeholder 3">
            <a:extLst>
              <a:ext uri="{FF2B5EF4-FFF2-40B4-BE49-F238E27FC236}">
                <a16:creationId xmlns:a16="http://schemas.microsoft.com/office/drawing/2014/main" id="{BFB3CF64-465E-4812-1872-79EA73521874}"/>
              </a:ext>
            </a:extLst>
          </p:cNvPr>
          <p:cNvSpPr>
            <a:spLocks noGrp="1"/>
          </p:cNvSpPr>
          <p:nvPr>
            <p:ph sz="quarter" idx="11" hasCustomPrompt="1"/>
          </p:nvPr>
        </p:nvSpPr>
        <p:spPr>
          <a:xfrm>
            <a:off x="988499" y="1678507"/>
            <a:ext cx="4656162" cy="2478856"/>
          </a:xfrm>
          <a:prstGeom prst="rect">
            <a:avLst/>
          </a:prstGeom>
        </p:spPr>
        <p:txBody>
          <a:bodyPr/>
          <a:lstStyle>
            <a:lvl1pPr marL="214313" indent="-214313">
              <a:buClr>
                <a:schemeClr val="accent1"/>
              </a:buClr>
              <a:buSzPct val="110000"/>
              <a:buFont typeface="Arial" panose="020B0604020202020204" pitchFamily="34" charset="0"/>
              <a:buChar char="•"/>
              <a:defRPr sz="1350"/>
            </a:lvl1pPr>
            <a:lvl2pPr marL="628634" indent="-285743">
              <a:buClr>
                <a:schemeClr val="accent1"/>
              </a:buClr>
              <a:buSzPct val="110000"/>
              <a:buFont typeface="Arial" panose="020B0604020202020204" pitchFamily="34" charset="0"/>
              <a:buChar char="•"/>
              <a:defRPr sz="1350"/>
            </a:lvl2pPr>
            <a:lvl3pPr marL="857228" indent="-171446">
              <a:buClr>
                <a:schemeClr val="accent1"/>
              </a:buClr>
              <a:buFont typeface="Arial" panose="020B0604020202020204" pitchFamily="34" charset="0"/>
              <a:buChar char="•"/>
              <a:defRPr sz="1350"/>
            </a:lvl3pPr>
            <a:lvl4pPr marL="1200120" indent="-171446">
              <a:buClr>
                <a:schemeClr val="accent1"/>
              </a:buClr>
              <a:buFont typeface="Arial" panose="020B0604020202020204" pitchFamily="34" charset="0"/>
              <a:buChar char="•"/>
              <a:defRPr sz="1350"/>
            </a:lvl4pPr>
            <a:lvl5pPr marL="1543012" indent="-171446">
              <a:buClr>
                <a:schemeClr val="accent1"/>
              </a:buClr>
              <a:buFont typeface="Arial" panose="020B0604020202020204" pitchFamily="34" charset="0"/>
              <a:buChar char="•"/>
              <a:defRPr sz="1350"/>
            </a:lvl5pPr>
          </a:lstStyle>
          <a:p>
            <a:pPr marL="342900" marR="0" lvl="0" indent="-280988" algn="l" defTabSz="685800" rtl="0" eaLnBrk="1" fontAlgn="auto" latinLnBrk="0" hangingPunct="1">
              <a:lnSpc>
                <a:spcPct val="100000"/>
              </a:lnSpc>
              <a:spcBef>
                <a:spcPts val="0"/>
              </a:spcBef>
              <a:spcAft>
                <a:spcPts val="0"/>
              </a:spcAft>
              <a:buClr>
                <a:srgbClr val="1E8D5E"/>
              </a:buClr>
              <a:buSzPts val="2300"/>
              <a:buFont typeface="Calibri"/>
              <a:buChar char="●"/>
              <a:tabLst/>
              <a:defRPr/>
            </a:pPr>
            <a:r>
              <a:rPr kumimoji="0" lang="fi-FI" sz="1350" b="0" i="0" u="none" strike="noStrike" kern="1200" cap="none" spc="0" normalizeH="0" baseline="0" noProof="0" dirty="0">
                <a:ln>
                  <a:noFill/>
                </a:ln>
                <a:solidFill>
                  <a:srgbClr val="595959"/>
                </a:solidFill>
                <a:effectLst/>
                <a:uLnTx/>
                <a:uFillTx/>
                <a:latin typeface="Calibri"/>
                <a:ea typeface="Calibri"/>
                <a:cs typeface="Calibri"/>
                <a:sym typeface="Calibri"/>
              </a:rPr>
              <a:t>Sisältö 1</a:t>
            </a:r>
          </a:p>
        </p:txBody>
      </p:sp>
      <p:grpSp>
        <p:nvGrpSpPr>
          <p:cNvPr id="12" name="Ryhmä 11">
            <a:extLst>
              <a:ext uri="{FF2B5EF4-FFF2-40B4-BE49-F238E27FC236}">
                <a16:creationId xmlns:a16="http://schemas.microsoft.com/office/drawing/2014/main" id="{3EB2C335-0ACC-4638-BAB2-E287403239FD}"/>
              </a:ext>
            </a:extLst>
          </p:cNvPr>
          <p:cNvGrpSpPr/>
          <p:nvPr userDrawn="1"/>
        </p:nvGrpSpPr>
        <p:grpSpPr>
          <a:xfrm>
            <a:off x="7512380" y="4681056"/>
            <a:ext cx="1631616" cy="464152"/>
            <a:chOff x="10016506" y="6241408"/>
            <a:chExt cx="2175488" cy="618869"/>
          </a:xfrm>
        </p:grpSpPr>
        <p:sp>
          <p:nvSpPr>
            <p:cNvPr id="13" name="Suorakulmio 7">
              <a:extLst>
                <a:ext uri="{FF2B5EF4-FFF2-40B4-BE49-F238E27FC236}">
                  <a16:creationId xmlns:a16="http://schemas.microsoft.com/office/drawing/2014/main" id="{166C5963-7ED6-5DD4-DF49-C8ABE36EF3BF}"/>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Kuva 13">
              <a:extLst>
                <a:ext uri="{FF2B5EF4-FFF2-40B4-BE49-F238E27FC236}">
                  <a16:creationId xmlns:a16="http://schemas.microsoft.com/office/drawing/2014/main" id="{989000B8-49C7-0043-13D5-63A01FB2076B}"/>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77190" y="6410016"/>
              <a:ext cx="876643" cy="310197"/>
            </a:xfrm>
            <a:prstGeom prst="rect">
              <a:avLst/>
            </a:prstGeom>
          </p:spPr>
        </p:pic>
        <p:pic>
          <p:nvPicPr>
            <p:cNvPr id="15" name="Kuva 14">
              <a:extLst>
                <a:ext uri="{FF2B5EF4-FFF2-40B4-BE49-F238E27FC236}">
                  <a16:creationId xmlns:a16="http://schemas.microsoft.com/office/drawing/2014/main" id="{E9B5DFAC-16A1-DE8D-0EEA-EE9D63747C8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45471" y="6374032"/>
              <a:ext cx="563963" cy="333840"/>
            </a:xfrm>
            <a:prstGeom prst="rect">
              <a:avLst/>
            </a:prstGeom>
          </p:spPr>
        </p:pic>
      </p:grpSp>
      <p:sp>
        <p:nvSpPr>
          <p:cNvPr id="4" name="Tekstin paikkamerkki 3">
            <a:extLst>
              <a:ext uri="{FF2B5EF4-FFF2-40B4-BE49-F238E27FC236}">
                <a16:creationId xmlns:a16="http://schemas.microsoft.com/office/drawing/2014/main" id="{7CEC5461-E7ED-4443-783C-A6525F9827C1}"/>
              </a:ext>
            </a:extLst>
          </p:cNvPr>
          <p:cNvSpPr>
            <a:spLocks noGrp="1"/>
          </p:cNvSpPr>
          <p:nvPr>
            <p:ph type="body" sz="quarter" idx="12" hasCustomPrompt="1"/>
          </p:nvPr>
        </p:nvSpPr>
        <p:spPr>
          <a:xfrm>
            <a:off x="982660" y="934661"/>
            <a:ext cx="2818300" cy="415874"/>
          </a:xfrm>
          <a:prstGeom prst="rect">
            <a:avLst/>
          </a:prstGeom>
        </p:spPr>
        <p:txBody>
          <a:bodyPr/>
          <a:lstStyle>
            <a:lvl1pPr>
              <a:defRPr sz="3300" b="1" kern="1000" baseline="0">
                <a:solidFill>
                  <a:schemeClr val="accent5"/>
                </a:solidFill>
              </a:defRPr>
            </a:lvl1pPr>
          </a:lstStyle>
          <a:p>
            <a:pPr lvl="0"/>
            <a:r>
              <a:rPr lang="fi-FI"/>
              <a:t>AGENDA</a:t>
            </a:r>
          </a:p>
        </p:txBody>
      </p:sp>
    </p:spTree>
    <p:extLst>
      <p:ext uri="{BB962C8B-B14F-4D97-AF65-F5344CB8AC3E}">
        <p14:creationId xmlns:p14="http://schemas.microsoft.com/office/powerpoint/2010/main" val="2768634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uva 1">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305D8749-5FBD-C0C8-865B-23FE99340E39}"/>
              </a:ext>
            </a:extLst>
          </p:cNvPr>
          <p:cNvSpPr>
            <a:spLocks noGrp="1"/>
          </p:cNvSpPr>
          <p:nvPr>
            <p:ph sz="quarter" idx="11" hasCustomPrompt="1"/>
          </p:nvPr>
        </p:nvSpPr>
        <p:spPr>
          <a:xfrm>
            <a:off x="388040" y="1186962"/>
            <a:ext cx="3972945" cy="3076978"/>
          </a:xfrm>
          <a:prstGeom prst="rect">
            <a:avLst/>
          </a:prstGeom>
        </p:spPr>
        <p:txBody>
          <a:bodyPr/>
          <a:lstStyle>
            <a:lvl1pPr>
              <a:defRPr sz="1350"/>
            </a:lvl1pPr>
            <a:lvl2pPr marL="628634" indent="-285743">
              <a:buClr>
                <a:schemeClr val="accent1"/>
              </a:buClr>
              <a:buSzPct val="110000"/>
              <a:buFont typeface="Normaali järjestelmäfontti"/>
              <a:buChar char="●"/>
              <a:defRPr sz="1350"/>
            </a:lvl2pPr>
            <a:lvl3pPr marL="857228" indent="-171446">
              <a:buClr>
                <a:schemeClr val="accent1"/>
              </a:buClr>
              <a:buFont typeface="Arial" panose="020B0604020202020204" pitchFamily="34" charset="0"/>
              <a:buChar char="•"/>
              <a:defRPr sz="1350"/>
            </a:lvl3pPr>
            <a:lvl4pPr marL="1200120" indent="-171446">
              <a:buClr>
                <a:schemeClr val="accent1"/>
              </a:buClr>
              <a:buFont typeface="Arial" panose="020B0604020202020204" pitchFamily="34" charset="0"/>
              <a:buChar char="•"/>
              <a:defRPr sz="1350"/>
            </a:lvl4pPr>
            <a:lvl5pPr marL="1543012" indent="-171446">
              <a:buClr>
                <a:schemeClr val="accent1"/>
              </a:buClr>
              <a:buFont typeface="Arial" panose="020B0604020202020204" pitchFamily="34" charset="0"/>
              <a:buChar char="•"/>
              <a:defRPr sz="1350"/>
            </a:lvl5pPr>
          </a:lstStyle>
          <a:p>
            <a:pPr lvl="0"/>
            <a:r>
              <a:rPr lang="en-US"/>
              <a:t>Tekstikenttä</a:t>
            </a:r>
          </a:p>
          <a:p>
            <a:pPr lvl="1"/>
            <a:r>
              <a:rPr lang="en-US"/>
              <a:t>Second level</a:t>
            </a:r>
          </a:p>
          <a:p>
            <a:pPr lvl="2"/>
            <a:r>
              <a:rPr lang="en-US"/>
              <a:t>Third level</a:t>
            </a:r>
          </a:p>
          <a:p>
            <a:pPr lvl="3"/>
            <a:r>
              <a:rPr lang="en-US"/>
              <a:t>Fourth level</a:t>
            </a:r>
          </a:p>
          <a:p>
            <a:pPr lvl="4"/>
            <a:r>
              <a:rPr lang="en-US"/>
              <a:t>Fifth level</a:t>
            </a:r>
          </a:p>
        </p:txBody>
      </p:sp>
      <p:sp>
        <p:nvSpPr>
          <p:cNvPr id="3" name="Title Placeholder 1">
            <a:extLst>
              <a:ext uri="{FF2B5EF4-FFF2-40B4-BE49-F238E27FC236}">
                <a16:creationId xmlns:a16="http://schemas.microsoft.com/office/drawing/2014/main" id="{7ABA6844-FDF0-1AA7-C80B-7A0BD56C6E33}"/>
              </a:ext>
            </a:extLst>
          </p:cNvPr>
          <p:cNvSpPr>
            <a:spLocks noGrp="1"/>
          </p:cNvSpPr>
          <p:nvPr>
            <p:ph type="title" hasCustomPrompt="1"/>
          </p:nvPr>
        </p:nvSpPr>
        <p:spPr>
          <a:xfrm>
            <a:off x="404208" y="301422"/>
            <a:ext cx="5688861" cy="656940"/>
          </a:xfrm>
          <a:prstGeom prst="rect">
            <a:avLst/>
          </a:prstGeom>
        </p:spPr>
        <p:txBody>
          <a:bodyPr vert="horz" lIns="91440" tIns="45720" rIns="91440" bIns="45720" rtlCol="0" anchor="ctr">
            <a:noAutofit/>
          </a:bodyPr>
          <a:lstStyle>
            <a:lvl1pPr>
              <a:defRPr sz="2100"/>
            </a:lvl1pPr>
          </a:lstStyle>
          <a:p>
            <a:r>
              <a:rPr lang="fi-FI"/>
              <a:t>Otsikko</a:t>
            </a:r>
            <a:endParaRPr lang="en-US"/>
          </a:p>
        </p:txBody>
      </p:sp>
      <p:pic>
        <p:nvPicPr>
          <p:cNvPr id="15" name="Kuvan paikkamerkki 14">
            <a:extLst>
              <a:ext uri="{FF2B5EF4-FFF2-40B4-BE49-F238E27FC236}">
                <a16:creationId xmlns:a16="http://schemas.microsoft.com/office/drawing/2014/main" id="{1AB8F4E2-7C0A-3371-2901-634FE6E298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
          <a:stretch/>
        </p:blipFill>
        <p:spPr>
          <a:xfrm>
            <a:off x="4572000" y="0"/>
            <a:ext cx="4603500" cy="5154300"/>
          </a:xfrm>
          <a:custGeom>
            <a:avLst/>
            <a:gdLst>
              <a:gd name="connsiteX0" fmla="*/ 2756452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0" fmla="*/ 2756452 w 7394713"/>
              <a:gd name="connsiteY0" fmla="*/ 0 h 6872287"/>
              <a:gd name="connsiteX1" fmla="*/ 7394713 w 7394713"/>
              <a:gd name="connsiteY1" fmla="*/ 0 h 6872287"/>
              <a:gd name="connsiteX2" fmla="*/ 6094551 w 7394713"/>
              <a:gd name="connsiteY2" fmla="*/ 6872287 h 6872287"/>
              <a:gd name="connsiteX3" fmla="*/ 0 w 7394713"/>
              <a:gd name="connsiteY3" fmla="*/ 6858000 h 6872287"/>
              <a:gd name="connsiteX4" fmla="*/ 2756452 w 7394713"/>
              <a:gd name="connsiteY4" fmla="*/ 0 h 6872287"/>
              <a:gd name="connsiteX0" fmla="*/ 2756452 w 6137413"/>
              <a:gd name="connsiteY0" fmla="*/ 0 h 6872287"/>
              <a:gd name="connsiteX1" fmla="*/ 6137413 w 6137413"/>
              <a:gd name="connsiteY1" fmla="*/ 0 h 6872287"/>
              <a:gd name="connsiteX2" fmla="*/ 6094551 w 6137413"/>
              <a:gd name="connsiteY2" fmla="*/ 6872287 h 6872287"/>
              <a:gd name="connsiteX3" fmla="*/ 0 w 6137413"/>
              <a:gd name="connsiteY3" fmla="*/ 6858000 h 6872287"/>
              <a:gd name="connsiteX4" fmla="*/ 2756452 w 6137413"/>
              <a:gd name="connsiteY4" fmla="*/ 0 h 6872287"/>
              <a:gd name="connsiteX0" fmla="*/ 2756452 w 6137413"/>
              <a:gd name="connsiteY0" fmla="*/ 0 h 6872287"/>
              <a:gd name="connsiteX1" fmla="*/ 6137413 w 6137413"/>
              <a:gd name="connsiteY1" fmla="*/ 0 h 6872287"/>
              <a:gd name="connsiteX2" fmla="*/ 6107614 w 6137413"/>
              <a:gd name="connsiteY2" fmla="*/ 6872287 h 6872287"/>
              <a:gd name="connsiteX3" fmla="*/ 0 w 6137413"/>
              <a:gd name="connsiteY3" fmla="*/ 6858000 h 6872287"/>
              <a:gd name="connsiteX4" fmla="*/ 2756452 w 6137413"/>
              <a:gd name="connsiteY4" fmla="*/ 0 h 6872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413" h="6872287">
                <a:moveTo>
                  <a:pt x="2756452" y="0"/>
                </a:moveTo>
                <a:lnTo>
                  <a:pt x="6137413" y="0"/>
                </a:lnTo>
                <a:lnTo>
                  <a:pt x="6107614" y="6872287"/>
                </a:lnTo>
                <a:lnTo>
                  <a:pt x="0" y="6858000"/>
                </a:lnTo>
                <a:lnTo>
                  <a:pt x="2756452" y="0"/>
                </a:lnTo>
                <a:close/>
              </a:path>
            </a:pathLst>
          </a:custGeom>
        </p:spPr>
      </p:pic>
      <p:sp>
        <p:nvSpPr>
          <p:cNvPr id="16" name="Suorakulmio 15">
            <a:extLst>
              <a:ext uri="{FF2B5EF4-FFF2-40B4-BE49-F238E27FC236}">
                <a16:creationId xmlns:a16="http://schemas.microsoft.com/office/drawing/2014/main" id="{5F72E2C6-5AB4-601D-6520-241428858911}"/>
              </a:ext>
            </a:extLst>
          </p:cNvPr>
          <p:cNvSpPr/>
          <p:nvPr userDrawn="1"/>
        </p:nvSpPr>
        <p:spPr>
          <a:xfrm>
            <a:off x="4572000" y="-3157"/>
            <a:ext cx="4600807" cy="5157373"/>
          </a:xfrm>
          <a:custGeom>
            <a:avLst/>
            <a:gdLst>
              <a:gd name="connsiteX0" fmla="*/ 0 w 6887319"/>
              <a:gd name="connsiteY0" fmla="*/ 0 h 6858000"/>
              <a:gd name="connsiteX1" fmla="*/ 6887319 w 6887319"/>
              <a:gd name="connsiteY1" fmla="*/ 0 h 6858000"/>
              <a:gd name="connsiteX2" fmla="*/ 6887319 w 6887319"/>
              <a:gd name="connsiteY2" fmla="*/ 6858000 h 6858000"/>
              <a:gd name="connsiteX3" fmla="*/ 0 w 6887319"/>
              <a:gd name="connsiteY3" fmla="*/ 6858000 h 6858000"/>
              <a:gd name="connsiteX4" fmla="*/ 0 w 6887319"/>
              <a:gd name="connsiteY4" fmla="*/ 0 h 6858000"/>
              <a:gd name="connsiteX0" fmla="*/ 2683239 w 6887319"/>
              <a:gd name="connsiteY0" fmla="*/ 14990 h 6858000"/>
              <a:gd name="connsiteX1" fmla="*/ 6887319 w 6887319"/>
              <a:gd name="connsiteY1" fmla="*/ 0 h 6858000"/>
              <a:gd name="connsiteX2" fmla="*/ 6887319 w 6887319"/>
              <a:gd name="connsiteY2" fmla="*/ 6858000 h 6858000"/>
              <a:gd name="connsiteX3" fmla="*/ 0 w 6887319"/>
              <a:gd name="connsiteY3" fmla="*/ 6858000 h 6858000"/>
              <a:gd name="connsiteX4" fmla="*/ 2683239 w 6887319"/>
              <a:gd name="connsiteY4" fmla="*/ 14990 h 6858000"/>
              <a:gd name="connsiteX0" fmla="*/ 2762549 w 6887319"/>
              <a:gd name="connsiteY0" fmla="*/ 5659 h 6858000"/>
              <a:gd name="connsiteX1" fmla="*/ 6887319 w 6887319"/>
              <a:gd name="connsiteY1" fmla="*/ 0 h 6858000"/>
              <a:gd name="connsiteX2" fmla="*/ 6887319 w 6887319"/>
              <a:gd name="connsiteY2" fmla="*/ 6858000 h 6858000"/>
              <a:gd name="connsiteX3" fmla="*/ 0 w 6887319"/>
              <a:gd name="connsiteY3" fmla="*/ 6858000 h 6858000"/>
              <a:gd name="connsiteX4" fmla="*/ 2762549 w 6887319"/>
              <a:gd name="connsiteY4" fmla="*/ 5659 h 6858000"/>
              <a:gd name="connsiteX0" fmla="*/ 2757884 w 6887319"/>
              <a:gd name="connsiteY0" fmla="*/ 0 h 6866337"/>
              <a:gd name="connsiteX1" fmla="*/ 6887319 w 6887319"/>
              <a:gd name="connsiteY1" fmla="*/ 8337 h 6866337"/>
              <a:gd name="connsiteX2" fmla="*/ 6887319 w 6887319"/>
              <a:gd name="connsiteY2" fmla="*/ 6866337 h 6866337"/>
              <a:gd name="connsiteX3" fmla="*/ 0 w 6887319"/>
              <a:gd name="connsiteY3" fmla="*/ 6866337 h 6866337"/>
              <a:gd name="connsiteX4" fmla="*/ 2757884 w 6887319"/>
              <a:gd name="connsiteY4" fmla="*/ 0 h 6866337"/>
              <a:gd name="connsiteX0" fmla="*/ 2757884 w 6887319"/>
              <a:gd name="connsiteY0" fmla="*/ 0 h 6876497"/>
              <a:gd name="connsiteX1" fmla="*/ 6887319 w 6887319"/>
              <a:gd name="connsiteY1" fmla="*/ 8337 h 6876497"/>
              <a:gd name="connsiteX2" fmla="*/ 6145639 w 6887319"/>
              <a:gd name="connsiteY2" fmla="*/ 6876497 h 6876497"/>
              <a:gd name="connsiteX3" fmla="*/ 0 w 6887319"/>
              <a:gd name="connsiteY3" fmla="*/ 6866337 h 6876497"/>
              <a:gd name="connsiteX4" fmla="*/ 2757884 w 6887319"/>
              <a:gd name="connsiteY4" fmla="*/ 0 h 6876497"/>
              <a:gd name="connsiteX0" fmla="*/ 2757884 w 6155799"/>
              <a:gd name="connsiteY0" fmla="*/ 1823 h 6878320"/>
              <a:gd name="connsiteX1" fmla="*/ 6155799 w 6155799"/>
              <a:gd name="connsiteY1" fmla="*/ 0 h 6878320"/>
              <a:gd name="connsiteX2" fmla="*/ 6145639 w 6155799"/>
              <a:gd name="connsiteY2" fmla="*/ 6878320 h 6878320"/>
              <a:gd name="connsiteX3" fmla="*/ 0 w 6155799"/>
              <a:gd name="connsiteY3" fmla="*/ 6868160 h 6878320"/>
              <a:gd name="connsiteX4" fmla="*/ 2757884 w 6155799"/>
              <a:gd name="connsiteY4" fmla="*/ 1823 h 6878320"/>
              <a:gd name="connsiteX0" fmla="*/ 2757884 w 6146065"/>
              <a:gd name="connsiteY0" fmla="*/ 0 h 6876497"/>
              <a:gd name="connsiteX1" fmla="*/ 6134409 w 6146065"/>
              <a:gd name="connsiteY1" fmla="*/ 3525 h 6876497"/>
              <a:gd name="connsiteX2" fmla="*/ 6145639 w 6146065"/>
              <a:gd name="connsiteY2" fmla="*/ 6876497 h 6876497"/>
              <a:gd name="connsiteX3" fmla="*/ 0 w 6146065"/>
              <a:gd name="connsiteY3" fmla="*/ 6866337 h 6876497"/>
              <a:gd name="connsiteX4" fmla="*/ 2757884 w 6146065"/>
              <a:gd name="connsiteY4" fmla="*/ 0 h 6876497"/>
              <a:gd name="connsiteX0" fmla="*/ 2757884 w 6134409"/>
              <a:gd name="connsiteY0" fmla="*/ 0 h 6876497"/>
              <a:gd name="connsiteX1" fmla="*/ 6134409 w 6134409"/>
              <a:gd name="connsiteY1" fmla="*/ 3525 h 6876497"/>
              <a:gd name="connsiteX2" fmla="*/ 6113555 w 6134409"/>
              <a:gd name="connsiteY2" fmla="*/ 6876497 h 6876497"/>
              <a:gd name="connsiteX3" fmla="*/ 0 w 6134409"/>
              <a:gd name="connsiteY3" fmla="*/ 6866337 h 6876497"/>
              <a:gd name="connsiteX4" fmla="*/ 2757884 w 6134409"/>
              <a:gd name="connsiteY4" fmla="*/ 0 h 6876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4409" h="6876497">
                <a:moveTo>
                  <a:pt x="2757884" y="0"/>
                </a:moveTo>
                <a:lnTo>
                  <a:pt x="6134409" y="3525"/>
                </a:lnTo>
                <a:cubicBezTo>
                  <a:pt x="6131022" y="2296298"/>
                  <a:pt x="6116942" y="4583724"/>
                  <a:pt x="6113555" y="6876497"/>
                </a:cubicBezTo>
                <a:lnTo>
                  <a:pt x="0" y="6866337"/>
                </a:lnTo>
                <a:lnTo>
                  <a:pt x="2757884" y="0"/>
                </a:lnTo>
                <a:close/>
              </a:path>
            </a:pathLst>
          </a:custGeom>
          <a:solidFill>
            <a:schemeClr val="accent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7" name="Ryhmä 16">
            <a:extLst>
              <a:ext uri="{FF2B5EF4-FFF2-40B4-BE49-F238E27FC236}">
                <a16:creationId xmlns:a16="http://schemas.microsoft.com/office/drawing/2014/main" id="{0577556B-748C-9CEB-9AC4-DC0340F5D284}"/>
              </a:ext>
            </a:extLst>
          </p:cNvPr>
          <p:cNvGrpSpPr/>
          <p:nvPr userDrawn="1"/>
        </p:nvGrpSpPr>
        <p:grpSpPr>
          <a:xfrm>
            <a:off x="7512380" y="4681056"/>
            <a:ext cx="1631616" cy="464152"/>
            <a:chOff x="10016506" y="6241408"/>
            <a:chExt cx="2175488" cy="618869"/>
          </a:xfrm>
        </p:grpSpPr>
        <p:sp>
          <p:nvSpPr>
            <p:cNvPr id="18" name="Suorakulmio 7">
              <a:extLst>
                <a:ext uri="{FF2B5EF4-FFF2-40B4-BE49-F238E27FC236}">
                  <a16:creationId xmlns:a16="http://schemas.microsoft.com/office/drawing/2014/main" id="{093BF41F-CA2E-7E78-9D90-2389FB230686}"/>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9" name="Kuva 18">
              <a:extLst>
                <a:ext uri="{FF2B5EF4-FFF2-40B4-BE49-F238E27FC236}">
                  <a16:creationId xmlns:a16="http://schemas.microsoft.com/office/drawing/2014/main" id="{7F32277C-DED7-1DBF-A2DF-558B9587B3A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77190" y="6410016"/>
              <a:ext cx="876643" cy="310197"/>
            </a:xfrm>
            <a:prstGeom prst="rect">
              <a:avLst/>
            </a:prstGeom>
          </p:spPr>
        </p:pic>
        <p:pic>
          <p:nvPicPr>
            <p:cNvPr id="20" name="Kuva 19">
              <a:extLst>
                <a:ext uri="{FF2B5EF4-FFF2-40B4-BE49-F238E27FC236}">
                  <a16:creationId xmlns:a16="http://schemas.microsoft.com/office/drawing/2014/main" id="{31F1BD61-1322-A12E-769E-08E8E0FA40E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45471" y="6374032"/>
              <a:ext cx="563963" cy="333840"/>
            </a:xfrm>
            <a:prstGeom prst="rect">
              <a:avLst/>
            </a:prstGeom>
          </p:spPr>
        </p:pic>
      </p:grpSp>
    </p:spTree>
    <p:extLst>
      <p:ext uri="{BB962C8B-B14F-4D97-AF65-F5344CB8AC3E}">
        <p14:creationId xmlns:p14="http://schemas.microsoft.com/office/powerpoint/2010/main" val="67943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uva 2">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305D8749-5FBD-C0C8-865B-23FE99340E39}"/>
              </a:ext>
            </a:extLst>
          </p:cNvPr>
          <p:cNvSpPr>
            <a:spLocks noGrp="1"/>
          </p:cNvSpPr>
          <p:nvPr>
            <p:ph sz="quarter" idx="11" hasCustomPrompt="1"/>
          </p:nvPr>
        </p:nvSpPr>
        <p:spPr>
          <a:xfrm>
            <a:off x="388040" y="1186962"/>
            <a:ext cx="3972945" cy="3076978"/>
          </a:xfrm>
          <a:prstGeom prst="rect">
            <a:avLst/>
          </a:prstGeom>
        </p:spPr>
        <p:txBody>
          <a:bodyPr/>
          <a:lstStyle>
            <a:lvl1pPr>
              <a:defRPr sz="1350"/>
            </a:lvl1pPr>
            <a:lvl2pPr marL="628634" indent="-285743">
              <a:buClr>
                <a:schemeClr val="accent1"/>
              </a:buClr>
              <a:buSzPct val="110000"/>
              <a:buFont typeface="Normaali järjestelmäfontti"/>
              <a:buChar char="●"/>
              <a:defRPr sz="1350"/>
            </a:lvl2pPr>
            <a:lvl3pPr marL="857228" indent="-171446">
              <a:buClr>
                <a:schemeClr val="accent1"/>
              </a:buClr>
              <a:buFont typeface="Arial" panose="020B0604020202020204" pitchFamily="34" charset="0"/>
              <a:buChar char="•"/>
              <a:defRPr sz="1350"/>
            </a:lvl3pPr>
            <a:lvl4pPr marL="1200120" indent="-171446">
              <a:buClr>
                <a:schemeClr val="accent1"/>
              </a:buClr>
              <a:buFont typeface="Arial" panose="020B0604020202020204" pitchFamily="34" charset="0"/>
              <a:buChar char="•"/>
              <a:defRPr sz="1350"/>
            </a:lvl4pPr>
            <a:lvl5pPr marL="1543012" indent="-171446">
              <a:buClr>
                <a:schemeClr val="accent1"/>
              </a:buClr>
              <a:buFont typeface="Arial" panose="020B0604020202020204" pitchFamily="34" charset="0"/>
              <a:buChar char="•"/>
              <a:defRPr sz="1350"/>
            </a:lvl5pPr>
          </a:lstStyle>
          <a:p>
            <a:pPr lvl="0"/>
            <a:r>
              <a:rPr lang="en-US"/>
              <a:t>Tekstikenttä</a:t>
            </a:r>
          </a:p>
          <a:p>
            <a:pPr lvl="1"/>
            <a:r>
              <a:rPr lang="en-US"/>
              <a:t>Second level</a:t>
            </a:r>
          </a:p>
          <a:p>
            <a:pPr lvl="2"/>
            <a:r>
              <a:rPr lang="en-US"/>
              <a:t>Third level</a:t>
            </a:r>
          </a:p>
          <a:p>
            <a:pPr lvl="3"/>
            <a:r>
              <a:rPr lang="en-US"/>
              <a:t>Fourth level</a:t>
            </a:r>
          </a:p>
          <a:p>
            <a:pPr lvl="4"/>
            <a:r>
              <a:rPr lang="en-US"/>
              <a:t>Fifth level</a:t>
            </a:r>
          </a:p>
        </p:txBody>
      </p:sp>
      <p:sp>
        <p:nvSpPr>
          <p:cNvPr id="3" name="Title Placeholder 1">
            <a:extLst>
              <a:ext uri="{FF2B5EF4-FFF2-40B4-BE49-F238E27FC236}">
                <a16:creationId xmlns:a16="http://schemas.microsoft.com/office/drawing/2014/main" id="{7ABA6844-FDF0-1AA7-C80B-7A0BD56C6E33}"/>
              </a:ext>
            </a:extLst>
          </p:cNvPr>
          <p:cNvSpPr>
            <a:spLocks noGrp="1"/>
          </p:cNvSpPr>
          <p:nvPr>
            <p:ph type="title" hasCustomPrompt="1"/>
          </p:nvPr>
        </p:nvSpPr>
        <p:spPr>
          <a:xfrm>
            <a:off x="404208" y="301422"/>
            <a:ext cx="5688861" cy="656940"/>
          </a:xfrm>
          <a:prstGeom prst="rect">
            <a:avLst/>
          </a:prstGeom>
        </p:spPr>
        <p:txBody>
          <a:bodyPr vert="horz" lIns="91440" tIns="45720" rIns="91440" bIns="45720" rtlCol="0" anchor="ctr">
            <a:noAutofit/>
          </a:bodyPr>
          <a:lstStyle>
            <a:lvl1pPr>
              <a:defRPr sz="2100"/>
            </a:lvl1pPr>
          </a:lstStyle>
          <a:p>
            <a:r>
              <a:rPr lang="fi-FI"/>
              <a:t>Otsikko</a:t>
            </a:r>
            <a:endParaRPr lang="en-US"/>
          </a:p>
        </p:txBody>
      </p:sp>
      <p:pic>
        <p:nvPicPr>
          <p:cNvPr id="15" name="Kuvan paikkamerkki 14">
            <a:extLst>
              <a:ext uri="{FF2B5EF4-FFF2-40B4-BE49-F238E27FC236}">
                <a16:creationId xmlns:a16="http://schemas.microsoft.com/office/drawing/2014/main" id="{1AB8F4E2-7C0A-3371-2901-634FE6E298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65253" y="1"/>
            <a:ext cx="4603500" cy="5154215"/>
          </a:xfrm>
          <a:custGeom>
            <a:avLst/>
            <a:gdLst>
              <a:gd name="connsiteX0" fmla="*/ 2756452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0" fmla="*/ 2756452 w 7394713"/>
              <a:gd name="connsiteY0" fmla="*/ 0 h 6872287"/>
              <a:gd name="connsiteX1" fmla="*/ 7394713 w 7394713"/>
              <a:gd name="connsiteY1" fmla="*/ 0 h 6872287"/>
              <a:gd name="connsiteX2" fmla="*/ 6094551 w 7394713"/>
              <a:gd name="connsiteY2" fmla="*/ 6872287 h 6872287"/>
              <a:gd name="connsiteX3" fmla="*/ 0 w 7394713"/>
              <a:gd name="connsiteY3" fmla="*/ 6858000 h 6872287"/>
              <a:gd name="connsiteX4" fmla="*/ 2756452 w 7394713"/>
              <a:gd name="connsiteY4" fmla="*/ 0 h 6872287"/>
              <a:gd name="connsiteX0" fmla="*/ 2756452 w 6137413"/>
              <a:gd name="connsiteY0" fmla="*/ 0 h 6872287"/>
              <a:gd name="connsiteX1" fmla="*/ 6137413 w 6137413"/>
              <a:gd name="connsiteY1" fmla="*/ 0 h 6872287"/>
              <a:gd name="connsiteX2" fmla="*/ 6094551 w 6137413"/>
              <a:gd name="connsiteY2" fmla="*/ 6872287 h 6872287"/>
              <a:gd name="connsiteX3" fmla="*/ 0 w 6137413"/>
              <a:gd name="connsiteY3" fmla="*/ 6858000 h 6872287"/>
              <a:gd name="connsiteX4" fmla="*/ 2756452 w 6137413"/>
              <a:gd name="connsiteY4" fmla="*/ 0 h 6872287"/>
              <a:gd name="connsiteX0" fmla="*/ 2756452 w 6137413"/>
              <a:gd name="connsiteY0" fmla="*/ 0 h 6872287"/>
              <a:gd name="connsiteX1" fmla="*/ 6137413 w 6137413"/>
              <a:gd name="connsiteY1" fmla="*/ 0 h 6872287"/>
              <a:gd name="connsiteX2" fmla="*/ 6107614 w 6137413"/>
              <a:gd name="connsiteY2" fmla="*/ 6872287 h 6872287"/>
              <a:gd name="connsiteX3" fmla="*/ 0 w 6137413"/>
              <a:gd name="connsiteY3" fmla="*/ 6858000 h 6872287"/>
              <a:gd name="connsiteX4" fmla="*/ 2756452 w 6137413"/>
              <a:gd name="connsiteY4" fmla="*/ 0 h 6872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413" h="6872287">
                <a:moveTo>
                  <a:pt x="2756452" y="0"/>
                </a:moveTo>
                <a:lnTo>
                  <a:pt x="6137413" y="0"/>
                </a:lnTo>
                <a:lnTo>
                  <a:pt x="6107614" y="6872287"/>
                </a:lnTo>
                <a:lnTo>
                  <a:pt x="0" y="6858000"/>
                </a:lnTo>
                <a:lnTo>
                  <a:pt x="2756452" y="0"/>
                </a:lnTo>
                <a:close/>
              </a:path>
            </a:pathLst>
          </a:custGeom>
        </p:spPr>
      </p:pic>
      <p:sp>
        <p:nvSpPr>
          <p:cNvPr id="16" name="Suorakulmio 15">
            <a:extLst>
              <a:ext uri="{FF2B5EF4-FFF2-40B4-BE49-F238E27FC236}">
                <a16:creationId xmlns:a16="http://schemas.microsoft.com/office/drawing/2014/main" id="{5F72E2C6-5AB4-601D-6520-241428858911}"/>
              </a:ext>
            </a:extLst>
          </p:cNvPr>
          <p:cNvSpPr/>
          <p:nvPr userDrawn="1"/>
        </p:nvSpPr>
        <p:spPr>
          <a:xfrm>
            <a:off x="4572000" y="-3157"/>
            <a:ext cx="4600807" cy="5157373"/>
          </a:xfrm>
          <a:custGeom>
            <a:avLst/>
            <a:gdLst>
              <a:gd name="connsiteX0" fmla="*/ 0 w 6887319"/>
              <a:gd name="connsiteY0" fmla="*/ 0 h 6858000"/>
              <a:gd name="connsiteX1" fmla="*/ 6887319 w 6887319"/>
              <a:gd name="connsiteY1" fmla="*/ 0 h 6858000"/>
              <a:gd name="connsiteX2" fmla="*/ 6887319 w 6887319"/>
              <a:gd name="connsiteY2" fmla="*/ 6858000 h 6858000"/>
              <a:gd name="connsiteX3" fmla="*/ 0 w 6887319"/>
              <a:gd name="connsiteY3" fmla="*/ 6858000 h 6858000"/>
              <a:gd name="connsiteX4" fmla="*/ 0 w 6887319"/>
              <a:gd name="connsiteY4" fmla="*/ 0 h 6858000"/>
              <a:gd name="connsiteX0" fmla="*/ 2683239 w 6887319"/>
              <a:gd name="connsiteY0" fmla="*/ 14990 h 6858000"/>
              <a:gd name="connsiteX1" fmla="*/ 6887319 w 6887319"/>
              <a:gd name="connsiteY1" fmla="*/ 0 h 6858000"/>
              <a:gd name="connsiteX2" fmla="*/ 6887319 w 6887319"/>
              <a:gd name="connsiteY2" fmla="*/ 6858000 h 6858000"/>
              <a:gd name="connsiteX3" fmla="*/ 0 w 6887319"/>
              <a:gd name="connsiteY3" fmla="*/ 6858000 h 6858000"/>
              <a:gd name="connsiteX4" fmla="*/ 2683239 w 6887319"/>
              <a:gd name="connsiteY4" fmla="*/ 14990 h 6858000"/>
              <a:gd name="connsiteX0" fmla="*/ 2762549 w 6887319"/>
              <a:gd name="connsiteY0" fmla="*/ 5659 h 6858000"/>
              <a:gd name="connsiteX1" fmla="*/ 6887319 w 6887319"/>
              <a:gd name="connsiteY1" fmla="*/ 0 h 6858000"/>
              <a:gd name="connsiteX2" fmla="*/ 6887319 w 6887319"/>
              <a:gd name="connsiteY2" fmla="*/ 6858000 h 6858000"/>
              <a:gd name="connsiteX3" fmla="*/ 0 w 6887319"/>
              <a:gd name="connsiteY3" fmla="*/ 6858000 h 6858000"/>
              <a:gd name="connsiteX4" fmla="*/ 2762549 w 6887319"/>
              <a:gd name="connsiteY4" fmla="*/ 5659 h 6858000"/>
              <a:gd name="connsiteX0" fmla="*/ 2757884 w 6887319"/>
              <a:gd name="connsiteY0" fmla="*/ 0 h 6866337"/>
              <a:gd name="connsiteX1" fmla="*/ 6887319 w 6887319"/>
              <a:gd name="connsiteY1" fmla="*/ 8337 h 6866337"/>
              <a:gd name="connsiteX2" fmla="*/ 6887319 w 6887319"/>
              <a:gd name="connsiteY2" fmla="*/ 6866337 h 6866337"/>
              <a:gd name="connsiteX3" fmla="*/ 0 w 6887319"/>
              <a:gd name="connsiteY3" fmla="*/ 6866337 h 6866337"/>
              <a:gd name="connsiteX4" fmla="*/ 2757884 w 6887319"/>
              <a:gd name="connsiteY4" fmla="*/ 0 h 6866337"/>
              <a:gd name="connsiteX0" fmla="*/ 2757884 w 6887319"/>
              <a:gd name="connsiteY0" fmla="*/ 0 h 6876497"/>
              <a:gd name="connsiteX1" fmla="*/ 6887319 w 6887319"/>
              <a:gd name="connsiteY1" fmla="*/ 8337 h 6876497"/>
              <a:gd name="connsiteX2" fmla="*/ 6145639 w 6887319"/>
              <a:gd name="connsiteY2" fmla="*/ 6876497 h 6876497"/>
              <a:gd name="connsiteX3" fmla="*/ 0 w 6887319"/>
              <a:gd name="connsiteY3" fmla="*/ 6866337 h 6876497"/>
              <a:gd name="connsiteX4" fmla="*/ 2757884 w 6887319"/>
              <a:gd name="connsiteY4" fmla="*/ 0 h 6876497"/>
              <a:gd name="connsiteX0" fmla="*/ 2757884 w 6155799"/>
              <a:gd name="connsiteY0" fmla="*/ 1823 h 6878320"/>
              <a:gd name="connsiteX1" fmla="*/ 6155799 w 6155799"/>
              <a:gd name="connsiteY1" fmla="*/ 0 h 6878320"/>
              <a:gd name="connsiteX2" fmla="*/ 6145639 w 6155799"/>
              <a:gd name="connsiteY2" fmla="*/ 6878320 h 6878320"/>
              <a:gd name="connsiteX3" fmla="*/ 0 w 6155799"/>
              <a:gd name="connsiteY3" fmla="*/ 6868160 h 6878320"/>
              <a:gd name="connsiteX4" fmla="*/ 2757884 w 6155799"/>
              <a:gd name="connsiteY4" fmla="*/ 1823 h 6878320"/>
              <a:gd name="connsiteX0" fmla="*/ 2757884 w 6146065"/>
              <a:gd name="connsiteY0" fmla="*/ 0 h 6876497"/>
              <a:gd name="connsiteX1" fmla="*/ 6134409 w 6146065"/>
              <a:gd name="connsiteY1" fmla="*/ 3525 h 6876497"/>
              <a:gd name="connsiteX2" fmla="*/ 6145639 w 6146065"/>
              <a:gd name="connsiteY2" fmla="*/ 6876497 h 6876497"/>
              <a:gd name="connsiteX3" fmla="*/ 0 w 6146065"/>
              <a:gd name="connsiteY3" fmla="*/ 6866337 h 6876497"/>
              <a:gd name="connsiteX4" fmla="*/ 2757884 w 6146065"/>
              <a:gd name="connsiteY4" fmla="*/ 0 h 6876497"/>
              <a:gd name="connsiteX0" fmla="*/ 2757884 w 6134409"/>
              <a:gd name="connsiteY0" fmla="*/ 0 h 6876497"/>
              <a:gd name="connsiteX1" fmla="*/ 6134409 w 6134409"/>
              <a:gd name="connsiteY1" fmla="*/ 3525 h 6876497"/>
              <a:gd name="connsiteX2" fmla="*/ 6113555 w 6134409"/>
              <a:gd name="connsiteY2" fmla="*/ 6876497 h 6876497"/>
              <a:gd name="connsiteX3" fmla="*/ 0 w 6134409"/>
              <a:gd name="connsiteY3" fmla="*/ 6866337 h 6876497"/>
              <a:gd name="connsiteX4" fmla="*/ 2757884 w 6134409"/>
              <a:gd name="connsiteY4" fmla="*/ 0 h 6876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4409" h="6876497">
                <a:moveTo>
                  <a:pt x="2757884" y="0"/>
                </a:moveTo>
                <a:lnTo>
                  <a:pt x="6134409" y="3525"/>
                </a:lnTo>
                <a:cubicBezTo>
                  <a:pt x="6131022" y="2296298"/>
                  <a:pt x="6116942" y="4583724"/>
                  <a:pt x="6113555" y="6876497"/>
                </a:cubicBezTo>
                <a:lnTo>
                  <a:pt x="0" y="6866337"/>
                </a:lnTo>
                <a:lnTo>
                  <a:pt x="2757884" y="0"/>
                </a:lnTo>
                <a:close/>
              </a:path>
            </a:pathLst>
          </a:custGeom>
          <a:solidFill>
            <a:schemeClr val="accent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7" name="Ryhmä 16">
            <a:extLst>
              <a:ext uri="{FF2B5EF4-FFF2-40B4-BE49-F238E27FC236}">
                <a16:creationId xmlns:a16="http://schemas.microsoft.com/office/drawing/2014/main" id="{0577556B-748C-9CEB-9AC4-DC0340F5D284}"/>
              </a:ext>
            </a:extLst>
          </p:cNvPr>
          <p:cNvGrpSpPr/>
          <p:nvPr userDrawn="1"/>
        </p:nvGrpSpPr>
        <p:grpSpPr>
          <a:xfrm>
            <a:off x="7512380" y="4681056"/>
            <a:ext cx="1631616" cy="464152"/>
            <a:chOff x="10016506" y="6241408"/>
            <a:chExt cx="2175488" cy="618869"/>
          </a:xfrm>
        </p:grpSpPr>
        <p:sp>
          <p:nvSpPr>
            <p:cNvPr id="18" name="Suorakulmio 7">
              <a:extLst>
                <a:ext uri="{FF2B5EF4-FFF2-40B4-BE49-F238E27FC236}">
                  <a16:creationId xmlns:a16="http://schemas.microsoft.com/office/drawing/2014/main" id="{093BF41F-CA2E-7E78-9D90-2389FB230686}"/>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9" name="Kuva 18">
              <a:extLst>
                <a:ext uri="{FF2B5EF4-FFF2-40B4-BE49-F238E27FC236}">
                  <a16:creationId xmlns:a16="http://schemas.microsoft.com/office/drawing/2014/main" id="{7F32277C-DED7-1DBF-A2DF-558B9587B3A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77190" y="6410016"/>
              <a:ext cx="876643" cy="310197"/>
            </a:xfrm>
            <a:prstGeom prst="rect">
              <a:avLst/>
            </a:prstGeom>
          </p:spPr>
        </p:pic>
        <p:pic>
          <p:nvPicPr>
            <p:cNvPr id="20" name="Kuva 19">
              <a:extLst>
                <a:ext uri="{FF2B5EF4-FFF2-40B4-BE49-F238E27FC236}">
                  <a16:creationId xmlns:a16="http://schemas.microsoft.com/office/drawing/2014/main" id="{31F1BD61-1322-A12E-769E-08E8E0FA40E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45471" y="6374032"/>
              <a:ext cx="563963" cy="333840"/>
            </a:xfrm>
            <a:prstGeom prst="rect">
              <a:avLst/>
            </a:prstGeom>
          </p:spPr>
        </p:pic>
      </p:grpSp>
    </p:spTree>
    <p:extLst>
      <p:ext uri="{BB962C8B-B14F-4D97-AF65-F5344CB8AC3E}">
        <p14:creationId xmlns:p14="http://schemas.microsoft.com/office/powerpoint/2010/main" val="12653291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uva 4">
    <p:spTree>
      <p:nvGrpSpPr>
        <p:cNvPr id="1" name=""/>
        <p:cNvGrpSpPr/>
        <p:nvPr/>
      </p:nvGrpSpPr>
      <p:grpSpPr>
        <a:xfrm>
          <a:off x="0" y="0"/>
          <a:ext cx="0" cy="0"/>
          <a:chOff x="0" y="0"/>
          <a:chExt cx="0" cy="0"/>
        </a:xfrm>
      </p:grpSpPr>
      <p:pic>
        <p:nvPicPr>
          <p:cNvPr id="11" name="Kuva 10" descr="Kuva, joka sisältää kohteen vaate, piha-, henkilö, puu&#10;&#10;Kuvaus luotu automaattisesti">
            <a:extLst>
              <a:ext uri="{FF2B5EF4-FFF2-40B4-BE49-F238E27FC236}">
                <a16:creationId xmlns:a16="http://schemas.microsoft.com/office/drawing/2014/main" id="{3079D84D-8633-200B-6E0A-8E1283D95E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72000" y="4399"/>
            <a:ext cx="4598672" cy="5139101"/>
          </a:xfrm>
          <a:custGeom>
            <a:avLst/>
            <a:gdLst>
              <a:gd name="connsiteX0" fmla="*/ 2752179 w 6131562"/>
              <a:gd name="connsiteY0" fmla="*/ 0 h 6852134"/>
              <a:gd name="connsiteX1" fmla="*/ 6131562 w 6131562"/>
              <a:gd name="connsiteY1" fmla="*/ 0 h 6852134"/>
              <a:gd name="connsiteX2" fmla="*/ 6121146 w 6131562"/>
              <a:gd name="connsiteY2" fmla="*/ 3432868 h 6852134"/>
              <a:gd name="connsiteX3" fmla="*/ 6110771 w 6131562"/>
              <a:gd name="connsiteY3" fmla="*/ 6852134 h 6852134"/>
              <a:gd name="connsiteX4" fmla="*/ 0 w 6131562"/>
              <a:gd name="connsiteY4" fmla="*/ 6852134 h 6852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1562" h="6852134">
                <a:moveTo>
                  <a:pt x="2752179" y="0"/>
                </a:moveTo>
                <a:lnTo>
                  <a:pt x="6131562" y="0"/>
                </a:lnTo>
                <a:lnTo>
                  <a:pt x="6121146" y="3432868"/>
                </a:lnTo>
                <a:lnTo>
                  <a:pt x="6110771" y="6852134"/>
                </a:lnTo>
                <a:lnTo>
                  <a:pt x="0" y="6852134"/>
                </a:lnTo>
                <a:close/>
              </a:path>
            </a:pathLst>
          </a:custGeom>
        </p:spPr>
      </p:pic>
      <p:sp>
        <p:nvSpPr>
          <p:cNvPr id="2" name="Content Placeholder 3">
            <a:extLst>
              <a:ext uri="{FF2B5EF4-FFF2-40B4-BE49-F238E27FC236}">
                <a16:creationId xmlns:a16="http://schemas.microsoft.com/office/drawing/2014/main" id="{305D8749-5FBD-C0C8-865B-23FE99340E39}"/>
              </a:ext>
            </a:extLst>
          </p:cNvPr>
          <p:cNvSpPr>
            <a:spLocks noGrp="1"/>
          </p:cNvSpPr>
          <p:nvPr>
            <p:ph sz="quarter" idx="11" hasCustomPrompt="1"/>
          </p:nvPr>
        </p:nvSpPr>
        <p:spPr>
          <a:xfrm>
            <a:off x="388040" y="1186962"/>
            <a:ext cx="3972945" cy="3076978"/>
          </a:xfrm>
          <a:prstGeom prst="rect">
            <a:avLst/>
          </a:prstGeom>
        </p:spPr>
        <p:txBody>
          <a:bodyPr/>
          <a:lstStyle>
            <a:lvl1pPr>
              <a:defRPr sz="1350"/>
            </a:lvl1pPr>
            <a:lvl2pPr marL="628634" indent="-285743">
              <a:buClr>
                <a:schemeClr val="accent1"/>
              </a:buClr>
              <a:buSzPct val="110000"/>
              <a:buFont typeface="Normaali järjestelmäfontti"/>
              <a:buChar char="●"/>
              <a:defRPr sz="1350"/>
            </a:lvl2pPr>
            <a:lvl3pPr marL="857228" indent="-171446">
              <a:buClr>
                <a:schemeClr val="accent1"/>
              </a:buClr>
              <a:buFont typeface="Arial" panose="020B0604020202020204" pitchFamily="34" charset="0"/>
              <a:buChar char="•"/>
              <a:defRPr sz="1350"/>
            </a:lvl3pPr>
            <a:lvl4pPr marL="1200120" indent="-171446">
              <a:buClr>
                <a:schemeClr val="accent1"/>
              </a:buClr>
              <a:buFont typeface="Arial" panose="020B0604020202020204" pitchFamily="34" charset="0"/>
              <a:buChar char="•"/>
              <a:defRPr sz="1350"/>
            </a:lvl4pPr>
            <a:lvl5pPr marL="1543012" indent="-171446">
              <a:buClr>
                <a:schemeClr val="accent1"/>
              </a:buClr>
              <a:buFont typeface="Arial" panose="020B0604020202020204" pitchFamily="34" charset="0"/>
              <a:buChar char="•"/>
              <a:defRPr sz="1350"/>
            </a:lvl5pPr>
          </a:lstStyle>
          <a:p>
            <a:pPr lvl="0"/>
            <a:r>
              <a:rPr lang="en-US"/>
              <a:t>Tekstikenttä</a:t>
            </a:r>
          </a:p>
          <a:p>
            <a:pPr lvl="1"/>
            <a:r>
              <a:rPr lang="en-US"/>
              <a:t>Second level</a:t>
            </a:r>
          </a:p>
          <a:p>
            <a:pPr lvl="2"/>
            <a:r>
              <a:rPr lang="en-US"/>
              <a:t>Third level</a:t>
            </a:r>
          </a:p>
          <a:p>
            <a:pPr lvl="3"/>
            <a:r>
              <a:rPr lang="en-US"/>
              <a:t>Fourth level</a:t>
            </a:r>
          </a:p>
          <a:p>
            <a:pPr lvl="4"/>
            <a:r>
              <a:rPr lang="en-US"/>
              <a:t>Fifth level</a:t>
            </a:r>
          </a:p>
        </p:txBody>
      </p:sp>
      <p:sp>
        <p:nvSpPr>
          <p:cNvPr id="3" name="Title Placeholder 1">
            <a:extLst>
              <a:ext uri="{FF2B5EF4-FFF2-40B4-BE49-F238E27FC236}">
                <a16:creationId xmlns:a16="http://schemas.microsoft.com/office/drawing/2014/main" id="{7ABA6844-FDF0-1AA7-C80B-7A0BD56C6E33}"/>
              </a:ext>
            </a:extLst>
          </p:cNvPr>
          <p:cNvSpPr>
            <a:spLocks noGrp="1"/>
          </p:cNvSpPr>
          <p:nvPr>
            <p:ph type="title" hasCustomPrompt="1"/>
          </p:nvPr>
        </p:nvSpPr>
        <p:spPr>
          <a:xfrm>
            <a:off x="404208" y="301422"/>
            <a:ext cx="5688861" cy="656940"/>
          </a:xfrm>
          <a:prstGeom prst="rect">
            <a:avLst/>
          </a:prstGeom>
        </p:spPr>
        <p:txBody>
          <a:bodyPr vert="horz" lIns="91440" tIns="45720" rIns="91440" bIns="45720" rtlCol="0" anchor="ctr">
            <a:noAutofit/>
          </a:bodyPr>
          <a:lstStyle>
            <a:lvl1pPr>
              <a:defRPr sz="2100"/>
            </a:lvl1pPr>
          </a:lstStyle>
          <a:p>
            <a:r>
              <a:rPr lang="fi-FI"/>
              <a:t>Otsikko</a:t>
            </a:r>
            <a:endParaRPr lang="en-US"/>
          </a:p>
        </p:txBody>
      </p:sp>
      <p:sp>
        <p:nvSpPr>
          <p:cNvPr id="16" name="Suorakulmio 15">
            <a:extLst>
              <a:ext uri="{FF2B5EF4-FFF2-40B4-BE49-F238E27FC236}">
                <a16:creationId xmlns:a16="http://schemas.microsoft.com/office/drawing/2014/main" id="{5F72E2C6-5AB4-601D-6520-241428858911}"/>
              </a:ext>
            </a:extLst>
          </p:cNvPr>
          <p:cNvSpPr/>
          <p:nvPr userDrawn="1"/>
        </p:nvSpPr>
        <p:spPr>
          <a:xfrm>
            <a:off x="4572000" y="-3157"/>
            <a:ext cx="4600807" cy="5157373"/>
          </a:xfrm>
          <a:custGeom>
            <a:avLst/>
            <a:gdLst>
              <a:gd name="connsiteX0" fmla="*/ 0 w 6887319"/>
              <a:gd name="connsiteY0" fmla="*/ 0 h 6858000"/>
              <a:gd name="connsiteX1" fmla="*/ 6887319 w 6887319"/>
              <a:gd name="connsiteY1" fmla="*/ 0 h 6858000"/>
              <a:gd name="connsiteX2" fmla="*/ 6887319 w 6887319"/>
              <a:gd name="connsiteY2" fmla="*/ 6858000 h 6858000"/>
              <a:gd name="connsiteX3" fmla="*/ 0 w 6887319"/>
              <a:gd name="connsiteY3" fmla="*/ 6858000 h 6858000"/>
              <a:gd name="connsiteX4" fmla="*/ 0 w 6887319"/>
              <a:gd name="connsiteY4" fmla="*/ 0 h 6858000"/>
              <a:gd name="connsiteX0" fmla="*/ 2683239 w 6887319"/>
              <a:gd name="connsiteY0" fmla="*/ 14990 h 6858000"/>
              <a:gd name="connsiteX1" fmla="*/ 6887319 w 6887319"/>
              <a:gd name="connsiteY1" fmla="*/ 0 h 6858000"/>
              <a:gd name="connsiteX2" fmla="*/ 6887319 w 6887319"/>
              <a:gd name="connsiteY2" fmla="*/ 6858000 h 6858000"/>
              <a:gd name="connsiteX3" fmla="*/ 0 w 6887319"/>
              <a:gd name="connsiteY3" fmla="*/ 6858000 h 6858000"/>
              <a:gd name="connsiteX4" fmla="*/ 2683239 w 6887319"/>
              <a:gd name="connsiteY4" fmla="*/ 14990 h 6858000"/>
              <a:gd name="connsiteX0" fmla="*/ 2762549 w 6887319"/>
              <a:gd name="connsiteY0" fmla="*/ 5659 h 6858000"/>
              <a:gd name="connsiteX1" fmla="*/ 6887319 w 6887319"/>
              <a:gd name="connsiteY1" fmla="*/ 0 h 6858000"/>
              <a:gd name="connsiteX2" fmla="*/ 6887319 w 6887319"/>
              <a:gd name="connsiteY2" fmla="*/ 6858000 h 6858000"/>
              <a:gd name="connsiteX3" fmla="*/ 0 w 6887319"/>
              <a:gd name="connsiteY3" fmla="*/ 6858000 h 6858000"/>
              <a:gd name="connsiteX4" fmla="*/ 2762549 w 6887319"/>
              <a:gd name="connsiteY4" fmla="*/ 5659 h 6858000"/>
              <a:gd name="connsiteX0" fmla="*/ 2757884 w 6887319"/>
              <a:gd name="connsiteY0" fmla="*/ 0 h 6866337"/>
              <a:gd name="connsiteX1" fmla="*/ 6887319 w 6887319"/>
              <a:gd name="connsiteY1" fmla="*/ 8337 h 6866337"/>
              <a:gd name="connsiteX2" fmla="*/ 6887319 w 6887319"/>
              <a:gd name="connsiteY2" fmla="*/ 6866337 h 6866337"/>
              <a:gd name="connsiteX3" fmla="*/ 0 w 6887319"/>
              <a:gd name="connsiteY3" fmla="*/ 6866337 h 6866337"/>
              <a:gd name="connsiteX4" fmla="*/ 2757884 w 6887319"/>
              <a:gd name="connsiteY4" fmla="*/ 0 h 6866337"/>
              <a:gd name="connsiteX0" fmla="*/ 2757884 w 6887319"/>
              <a:gd name="connsiteY0" fmla="*/ 0 h 6876497"/>
              <a:gd name="connsiteX1" fmla="*/ 6887319 w 6887319"/>
              <a:gd name="connsiteY1" fmla="*/ 8337 h 6876497"/>
              <a:gd name="connsiteX2" fmla="*/ 6145639 w 6887319"/>
              <a:gd name="connsiteY2" fmla="*/ 6876497 h 6876497"/>
              <a:gd name="connsiteX3" fmla="*/ 0 w 6887319"/>
              <a:gd name="connsiteY3" fmla="*/ 6866337 h 6876497"/>
              <a:gd name="connsiteX4" fmla="*/ 2757884 w 6887319"/>
              <a:gd name="connsiteY4" fmla="*/ 0 h 6876497"/>
              <a:gd name="connsiteX0" fmla="*/ 2757884 w 6155799"/>
              <a:gd name="connsiteY0" fmla="*/ 1823 h 6878320"/>
              <a:gd name="connsiteX1" fmla="*/ 6155799 w 6155799"/>
              <a:gd name="connsiteY1" fmla="*/ 0 h 6878320"/>
              <a:gd name="connsiteX2" fmla="*/ 6145639 w 6155799"/>
              <a:gd name="connsiteY2" fmla="*/ 6878320 h 6878320"/>
              <a:gd name="connsiteX3" fmla="*/ 0 w 6155799"/>
              <a:gd name="connsiteY3" fmla="*/ 6868160 h 6878320"/>
              <a:gd name="connsiteX4" fmla="*/ 2757884 w 6155799"/>
              <a:gd name="connsiteY4" fmla="*/ 1823 h 6878320"/>
              <a:gd name="connsiteX0" fmla="*/ 2757884 w 6146065"/>
              <a:gd name="connsiteY0" fmla="*/ 0 h 6876497"/>
              <a:gd name="connsiteX1" fmla="*/ 6134409 w 6146065"/>
              <a:gd name="connsiteY1" fmla="*/ 3525 h 6876497"/>
              <a:gd name="connsiteX2" fmla="*/ 6145639 w 6146065"/>
              <a:gd name="connsiteY2" fmla="*/ 6876497 h 6876497"/>
              <a:gd name="connsiteX3" fmla="*/ 0 w 6146065"/>
              <a:gd name="connsiteY3" fmla="*/ 6866337 h 6876497"/>
              <a:gd name="connsiteX4" fmla="*/ 2757884 w 6146065"/>
              <a:gd name="connsiteY4" fmla="*/ 0 h 6876497"/>
              <a:gd name="connsiteX0" fmla="*/ 2757884 w 6134409"/>
              <a:gd name="connsiteY0" fmla="*/ 0 h 6876497"/>
              <a:gd name="connsiteX1" fmla="*/ 6134409 w 6134409"/>
              <a:gd name="connsiteY1" fmla="*/ 3525 h 6876497"/>
              <a:gd name="connsiteX2" fmla="*/ 6113555 w 6134409"/>
              <a:gd name="connsiteY2" fmla="*/ 6876497 h 6876497"/>
              <a:gd name="connsiteX3" fmla="*/ 0 w 6134409"/>
              <a:gd name="connsiteY3" fmla="*/ 6866337 h 6876497"/>
              <a:gd name="connsiteX4" fmla="*/ 2757884 w 6134409"/>
              <a:gd name="connsiteY4" fmla="*/ 0 h 6876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4409" h="6876497">
                <a:moveTo>
                  <a:pt x="2757884" y="0"/>
                </a:moveTo>
                <a:lnTo>
                  <a:pt x="6134409" y="3525"/>
                </a:lnTo>
                <a:cubicBezTo>
                  <a:pt x="6131022" y="2296298"/>
                  <a:pt x="6116942" y="4583724"/>
                  <a:pt x="6113555" y="6876497"/>
                </a:cubicBezTo>
                <a:lnTo>
                  <a:pt x="0" y="6866337"/>
                </a:lnTo>
                <a:lnTo>
                  <a:pt x="2757884" y="0"/>
                </a:lnTo>
                <a:close/>
              </a:path>
            </a:pathLst>
          </a:custGeom>
          <a:solidFill>
            <a:schemeClr val="accent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7" name="Ryhmä 16">
            <a:extLst>
              <a:ext uri="{FF2B5EF4-FFF2-40B4-BE49-F238E27FC236}">
                <a16:creationId xmlns:a16="http://schemas.microsoft.com/office/drawing/2014/main" id="{0577556B-748C-9CEB-9AC4-DC0340F5D284}"/>
              </a:ext>
            </a:extLst>
          </p:cNvPr>
          <p:cNvGrpSpPr/>
          <p:nvPr userDrawn="1"/>
        </p:nvGrpSpPr>
        <p:grpSpPr>
          <a:xfrm>
            <a:off x="7512380" y="4681056"/>
            <a:ext cx="1631616" cy="464152"/>
            <a:chOff x="10016506" y="6241408"/>
            <a:chExt cx="2175488" cy="618869"/>
          </a:xfrm>
        </p:grpSpPr>
        <p:sp>
          <p:nvSpPr>
            <p:cNvPr id="18" name="Suorakulmio 7">
              <a:extLst>
                <a:ext uri="{FF2B5EF4-FFF2-40B4-BE49-F238E27FC236}">
                  <a16:creationId xmlns:a16="http://schemas.microsoft.com/office/drawing/2014/main" id="{093BF41F-CA2E-7E78-9D90-2389FB230686}"/>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9" name="Kuva 18">
              <a:extLst>
                <a:ext uri="{FF2B5EF4-FFF2-40B4-BE49-F238E27FC236}">
                  <a16:creationId xmlns:a16="http://schemas.microsoft.com/office/drawing/2014/main" id="{7F32277C-DED7-1DBF-A2DF-558B9587B3A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77190" y="6410016"/>
              <a:ext cx="876643" cy="310197"/>
            </a:xfrm>
            <a:prstGeom prst="rect">
              <a:avLst/>
            </a:prstGeom>
          </p:spPr>
        </p:pic>
        <p:pic>
          <p:nvPicPr>
            <p:cNvPr id="20" name="Kuva 19">
              <a:extLst>
                <a:ext uri="{FF2B5EF4-FFF2-40B4-BE49-F238E27FC236}">
                  <a16:creationId xmlns:a16="http://schemas.microsoft.com/office/drawing/2014/main" id="{31F1BD61-1322-A12E-769E-08E8E0FA40E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45471" y="6374032"/>
              <a:ext cx="563963" cy="333840"/>
            </a:xfrm>
            <a:prstGeom prst="rect">
              <a:avLst/>
            </a:prstGeom>
          </p:spPr>
        </p:pic>
      </p:grpSp>
    </p:spTree>
    <p:extLst>
      <p:ext uri="{BB962C8B-B14F-4D97-AF65-F5344CB8AC3E}">
        <p14:creationId xmlns:p14="http://schemas.microsoft.com/office/powerpoint/2010/main" val="22679214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uva 5">
    <p:spTree>
      <p:nvGrpSpPr>
        <p:cNvPr id="1" name=""/>
        <p:cNvGrpSpPr/>
        <p:nvPr/>
      </p:nvGrpSpPr>
      <p:grpSpPr>
        <a:xfrm>
          <a:off x="0" y="0"/>
          <a:ext cx="0" cy="0"/>
          <a:chOff x="0" y="0"/>
          <a:chExt cx="0" cy="0"/>
        </a:xfrm>
      </p:grpSpPr>
      <p:pic>
        <p:nvPicPr>
          <p:cNvPr id="7" name="Kuva 6" descr="Kuva, joka sisältää kohteen piha-, vaate, henkilö, taivas&#10;&#10;Kuvaus luotu automaattisesti">
            <a:extLst>
              <a:ext uri="{FF2B5EF4-FFF2-40B4-BE49-F238E27FC236}">
                <a16:creationId xmlns:a16="http://schemas.microsoft.com/office/drawing/2014/main" id="{E44AFC80-B7D2-78F2-D4D1-268AE4C79E8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543214" y="1"/>
            <a:ext cx="4600782" cy="5146658"/>
          </a:xfrm>
          <a:custGeom>
            <a:avLst/>
            <a:gdLst>
              <a:gd name="connsiteX0" fmla="*/ 2752146 w 6134376"/>
              <a:gd name="connsiteY0" fmla="*/ 0 h 6862211"/>
              <a:gd name="connsiteX1" fmla="*/ 6134376 w 6134376"/>
              <a:gd name="connsiteY1" fmla="*/ 0 h 6862211"/>
              <a:gd name="connsiteX2" fmla="*/ 6123982 w 6134376"/>
              <a:gd name="connsiteY2" fmla="*/ 3425725 h 6862211"/>
              <a:gd name="connsiteX3" fmla="*/ 6113555 w 6134376"/>
              <a:gd name="connsiteY3" fmla="*/ 6862211 h 6862211"/>
              <a:gd name="connsiteX4" fmla="*/ 0 w 6134376"/>
              <a:gd name="connsiteY4" fmla="*/ 6852051 h 6862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4376" h="6862211">
                <a:moveTo>
                  <a:pt x="2752146" y="0"/>
                </a:moveTo>
                <a:lnTo>
                  <a:pt x="6134376" y="0"/>
                </a:lnTo>
                <a:lnTo>
                  <a:pt x="6123982" y="3425725"/>
                </a:lnTo>
                <a:cubicBezTo>
                  <a:pt x="6119615" y="4570775"/>
                  <a:pt x="6115248" y="5715825"/>
                  <a:pt x="6113555" y="6862211"/>
                </a:cubicBezTo>
                <a:lnTo>
                  <a:pt x="0" y="6852051"/>
                </a:lnTo>
                <a:close/>
              </a:path>
            </a:pathLst>
          </a:custGeom>
        </p:spPr>
      </p:pic>
      <p:sp>
        <p:nvSpPr>
          <p:cNvPr id="3" name="Title Placeholder 1">
            <a:extLst>
              <a:ext uri="{FF2B5EF4-FFF2-40B4-BE49-F238E27FC236}">
                <a16:creationId xmlns:a16="http://schemas.microsoft.com/office/drawing/2014/main" id="{7ABA6844-FDF0-1AA7-C80B-7A0BD56C6E33}"/>
              </a:ext>
            </a:extLst>
          </p:cNvPr>
          <p:cNvSpPr>
            <a:spLocks noGrp="1"/>
          </p:cNvSpPr>
          <p:nvPr>
            <p:ph type="title" hasCustomPrompt="1"/>
          </p:nvPr>
        </p:nvSpPr>
        <p:spPr>
          <a:xfrm>
            <a:off x="404208" y="301422"/>
            <a:ext cx="5688861" cy="656940"/>
          </a:xfrm>
          <a:prstGeom prst="rect">
            <a:avLst/>
          </a:prstGeom>
        </p:spPr>
        <p:txBody>
          <a:bodyPr vert="horz" lIns="91440" tIns="45720" rIns="91440" bIns="45720" rtlCol="0" anchor="ctr">
            <a:noAutofit/>
          </a:bodyPr>
          <a:lstStyle>
            <a:lvl1pPr>
              <a:defRPr sz="2100"/>
            </a:lvl1pPr>
          </a:lstStyle>
          <a:p>
            <a:r>
              <a:rPr lang="fi-FI"/>
              <a:t>Otsikko</a:t>
            </a:r>
            <a:endParaRPr lang="en-US"/>
          </a:p>
        </p:txBody>
      </p:sp>
      <p:sp>
        <p:nvSpPr>
          <p:cNvPr id="16" name="Suorakulmio 15">
            <a:extLst>
              <a:ext uri="{FF2B5EF4-FFF2-40B4-BE49-F238E27FC236}">
                <a16:creationId xmlns:a16="http://schemas.microsoft.com/office/drawing/2014/main" id="{5F72E2C6-5AB4-601D-6520-241428858911}"/>
              </a:ext>
            </a:extLst>
          </p:cNvPr>
          <p:cNvSpPr/>
          <p:nvPr userDrawn="1"/>
        </p:nvSpPr>
        <p:spPr>
          <a:xfrm>
            <a:off x="4543189" y="-3157"/>
            <a:ext cx="4600807" cy="5157373"/>
          </a:xfrm>
          <a:custGeom>
            <a:avLst/>
            <a:gdLst>
              <a:gd name="connsiteX0" fmla="*/ 0 w 6887319"/>
              <a:gd name="connsiteY0" fmla="*/ 0 h 6858000"/>
              <a:gd name="connsiteX1" fmla="*/ 6887319 w 6887319"/>
              <a:gd name="connsiteY1" fmla="*/ 0 h 6858000"/>
              <a:gd name="connsiteX2" fmla="*/ 6887319 w 6887319"/>
              <a:gd name="connsiteY2" fmla="*/ 6858000 h 6858000"/>
              <a:gd name="connsiteX3" fmla="*/ 0 w 6887319"/>
              <a:gd name="connsiteY3" fmla="*/ 6858000 h 6858000"/>
              <a:gd name="connsiteX4" fmla="*/ 0 w 6887319"/>
              <a:gd name="connsiteY4" fmla="*/ 0 h 6858000"/>
              <a:gd name="connsiteX0" fmla="*/ 2683239 w 6887319"/>
              <a:gd name="connsiteY0" fmla="*/ 14990 h 6858000"/>
              <a:gd name="connsiteX1" fmla="*/ 6887319 w 6887319"/>
              <a:gd name="connsiteY1" fmla="*/ 0 h 6858000"/>
              <a:gd name="connsiteX2" fmla="*/ 6887319 w 6887319"/>
              <a:gd name="connsiteY2" fmla="*/ 6858000 h 6858000"/>
              <a:gd name="connsiteX3" fmla="*/ 0 w 6887319"/>
              <a:gd name="connsiteY3" fmla="*/ 6858000 h 6858000"/>
              <a:gd name="connsiteX4" fmla="*/ 2683239 w 6887319"/>
              <a:gd name="connsiteY4" fmla="*/ 14990 h 6858000"/>
              <a:gd name="connsiteX0" fmla="*/ 2762549 w 6887319"/>
              <a:gd name="connsiteY0" fmla="*/ 5659 h 6858000"/>
              <a:gd name="connsiteX1" fmla="*/ 6887319 w 6887319"/>
              <a:gd name="connsiteY1" fmla="*/ 0 h 6858000"/>
              <a:gd name="connsiteX2" fmla="*/ 6887319 w 6887319"/>
              <a:gd name="connsiteY2" fmla="*/ 6858000 h 6858000"/>
              <a:gd name="connsiteX3" fmla="*/ 0 w 6887319"/>
              <a:gd name="connsiteY3" fmla="*/ 6858000 h 6858000"/>
              <a:gd name="connsiteX4" fmla="*/ 2762549 w 6887319"/>
              <a:gd name="connsiteY4" fmla="*/ 5659 h 6858000"/>
              <a:gd name="connsiteX0" fmla="*/ 2757884 w 6887319"/>
              <a:gd name="connsiteY0" fmla="*/ 0 h 6866337"/>
              <a:gd name="connsiteX1" fmla="*/ 6887319 w 6887319"/>
              <a:gd name="connsiteY1" fmla="*/ 8337 h 6866337"/>
              <a:gd name="connsiteX2" fmla="*/ 6887319 w 6887319"/>
              <a:gd name="connsiteY2" fmla="*/ 6866337 h 6866337"/>
              <a:gd name="connsiteX3" fmla="*/ 0 w 6887319"/>
              <a:gd name="connsiteY3" fmla="*/ 6866337 h 6866337"/>
              <a:gd name="connsiteX4" fmla="*/ 2757884 w 6887319"/>
              <a:gd name="connsiteY4" fmla="*/ 0 h 6866337"/>
              <a:gd name="connsiteX0" fmla="*/ 2757884 w 6887319"/>
              <a:gd name="connsiteY0" fmla="*/ 0 h 6876497"/>
              <a:gd name="connsiteX1" fmla="*/ 6887319 w 6887319"/>
              <a:gd name="connsiteY1" fmla="*/ 8337 h 6876497"/>
              <a:gd name="connsiteX2" fmla="*/ 6145639 w 6887319"/>
              <a:gd name="connsiteY2" fmla="*/ 6876497 h 6876497"/>
              <a:gd name="connsiteX3" fmla="*/ 0 w 6887319"/>
              <a:gd name="connsiteY3" fmla="*/ 6866337 h 6876497"/>
              <a:gd name="connsiteX4" fmla="*/ 2757884 w 6887319"/>
              <a:gd name="connsiteY4" fmla="*/ 0 h 6876497"/>
              <a:gd name="connsiteX0" fmla="*/ 2757884 w 6155799"/>
              <a:gd name="connsiteY0" fmla="*/ 1823 h 6878320"/>
              <a:gd name="connsiteX1" fmla="*/ 6155799 w 6155799"/>
              <a:gd name="connsiteY1" fmla="*/ 0 h 6878320"/>
              <a:gd name="connsiteX2" fmla="*/ 6145639 w 6155799"/>
              <a:gd name="connsiteY2" fmla="*/ 6878320 h 6878320"/>
              <a:gd name="connsiteX3" fmla="*/ 0 w 6155799"/>
              <a:gd name="connsiteY3" fmla="*/ 6868160 h 6878320"/>
              <a:gd name="connsiteX4" fmla="*/ 2757884 w 6155799"/>
              <a:gd name="connsiteY4" fmla="*/ 1823 h 6878320"/>
              <a:gd name="connsiteX0" fmla="*/ 2757884 w 6146065"/>
              <a:gd name="connsiteY0" fmla="*/ 0 h 6876497"/>
              <a:gd name="connsiteX1" fmla="*/ 6134409 w 6146065"/>
              <a:gd name="connsiteY1" fmla="*/ 3525 h 6876497"/>
              <a:gd name="connsiteX2" fmla="*/ 6145639 w 6146065"/>
              <a:gd name="connsiteY2" fmla="*/ 6876497 h 6876497"/>
              <a:gd name="connsiteX3" fmla="*/ 0 w 6146065"/>
              <a:gd name="connsiteY3" fmla="*/ 6866337 h 6876497"/>
              <a:gd name="connsiteX4" fmla="*/ 2757884 w 6146065"/>
              <a:gd name="connsiteY4" fmla="*/ 0 h 6876497"/>
              <a:gd name="connsiteX0" fmla="*/ 2757884 w 6134409"/>
              <a:gd name="connsiteY0" fmla="*/ 0 h 6876497"/>
              <a:gd name="connsiteX1" fmla="*/ 6134409 w 6134409"/>
              <a:gd name="connsiteY1" fmla="*/ 3525 h 6876497"/>
              <a:gd name="connsiteX2" fmla="*/ 6113555 w 6134409"/>
              <a:gd name="connsiteY2" fmla="*/ 6876497 h 6876497"/>
              <a:gd name="connsiteX3" fmla="*/ 0 w 6134409"/>
              <a:gd name="connsiteY3" fmla="*/ 6866337 h 6876497"/>
              <a:gd name="connsiteX4" fmla="*/ 2757884 w 6134409"/>
              <a:gd name="connsiteY4" fmla="*/ 0 h 6876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4409" h="6876497">
                <a:moveTo>
                  <a:pt x="2757884" y="0"/>
                </a:moveTo>
                <a:lnTo>
                  <a:pt x="6134409" y="3525"/>
                </a:lnTo>
                <a:cubicBezTo>
                  <a:pt x="6131022" y="2296298"/>
                  <a:pt x="6116942" y="4583724"/>
                  <a:pt x="6113555" y="6876497"/>
                </a:cubicBezTo>
                <a:lnTo>
                  <a:pt x="0" y="6866337"/>
                </a:lnTo>
                <a:lnTo>
                  <a:pt x="2757884" y="0"/>
                </a:lnTo>
                <a:close/>
              </a:path>
            </a:pathLst>
          </a:custGeom>
          <a:solidFill>
            <a:schemeClr val="accent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7" name="Ryhmä 16">
            <a:extLst>
              <a:ext uri="{FF2B5EF4-FFF2-40B4-BE49-F238E27FC236}">
                <a16:creationId xmlns:a16="http://schemas.microsoft.com/office/drawing/2014/main" id="{0577556B-748C-9CEB-9AC4-DC0340F5D284}"/>
              </a:ext>
            </a:extLst>
          </p:cNvPr>
          <p:cNvGrpSpPr/>
          <p:nvPr userDrawn="1"/>
        </p:nvGrpSpPr>
        <p:grpSpPr>
          <a:xfrm>
            <a:off x="7512380" y="4681056"/>
            <a:ext cx="1631616" cy="464152"/>
            <a:chOff x="10016506" y="6241408"/>
            <a:chExt cx="2175488" cy="618869"/>
          </a:xfrm>
        </p:grpSpPr>
        <p:sp>
          <p:nvSpPr>
            <p:cNvPr id="18" name="Suorakulmio 7">
              <a:extLst>
                <a:ext uri="{FF2B5EF4-FFF2-40B4-BE49-F238E27FC236}">
                  <a16:creationId xmlns:a16="http://schemas.microsoft.com/office/drawing/2014/main" id="{093BF41F-CA2E-7E78-9D90-2389FB230686}"/>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9" name="Kuva 18">
              <a:extLst>
                <a:ext uri="{FF2B5EF4-FFF2-40B4-BE49-F238E27FC236}">
                  <a16:creationId xmlns:a16="http://schemas.microsoft.com/office/drawing/2014/main" id="{7F32277C-DED7-1DBF-A2DF-558B9587B3A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77190" y="6410016"/>
              <a:ext cx="876643" cy="310197"/>
            </a:xfrm>
            <a:prstGeom prst="rect">
              <a:avLst/>
            </a:prstGeom>
          </p:spPr>
        </p:pic>
        <p:pic>
          <p:nvPicPr>
            <p:cNvPr id="20" name="Kuva 19">
              <a:extLst>
                <a:ext uri="{FF2B5EF4-FFF2-40B4-BE49-F238E27FC236}">
                  <a16:creationId xmlns:a16="http://schemas.microsoft.com/office/drawing/2014/main" id="{31F1BD61-1322-A12E-769E-08E8E0FA40E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45471" y="6374032"/>
              <a:ext cx="563963" cy="333840"/>
            </a:xfrm>
            <a:prstGeom prst="rect">
              <a:avLst/>
            </a:prstGeom>
          </p:spPr>
        </p:pic>
      </p:grpSp>
      <p:sp>
        <p:nvSpPr>
          <p:cNvPr id="8" name="Content Placeholder 3">
            <a:extLst>
              <a:ext uri="{FF2B5EF4-FFF2-40B4-BE49-F238E27FC236}">
                <a16:creationId xmlns:a16="http://schemas.microsoft.com/office/drawing/2014/main" id="{79C068C2-4B3E-B09D-5702-E76E260D65E5}"/>
              </a:ext>
            </a:extLst>
          </p:cNvPr>
          <p:cNvSpPr>
            <a:spLocks noGrp="1"/>
          </p:cNvSpPr>
          <p:nvPr>
            <p:ph sz="quarter" idx="11" hasCustomPrompt="1"/>
          </p:nvPr>
        </p:nvSpPr>
        <p:spPr>
          <a:xfrm>
            <a:off x="388040" y="1186962"/>
            <a:ext cx="3972945" cy="3076978"/>
          </a:xfrm>
          <a:prstGeom prst="rect">
            <a:avLst/>
          </a:prstGeom>
        </p:spPr>
        <p:txBody>
          <a:bodyPr/>
          <a:lstStyle>
            <a:lvl1pPr>
              <a:defRPr sz="1350"/>
            </a:lvl1pPr>
            <a:lvl2pPr marL="628634" indent="-285743">
              <a:buClr>
                <a:schemeClr val="accent1"/>
              </a:buClr>
              <a:buSzPct val="110000"/>
              <a:buFont typeface="Normaali järjestelmäfontti"/>
              <a:buChar char="●"/>
              <a:defRPr sz="1350"/>
            </a:lvl2pPr>
            <a:lvl3pPr marL="857228" indent="-171446">
              <a:buClr>
                <a:schemeClr val="accent1"/>
              </a:buClr>
              <a:buFont typeface="Arial" panose="020B0604020202020204" pitchFamily="34" charset="0"/>
              <a:buChar char="•"/>
              <a:defRPr sz="1350"/>
            </a:lvl3pPr>
            <a:lvl4pPr marL="1200120" indent="-171446">
              <a:buClr>
                <a:schemeClr val="accent1"/>
              </a:buClr>
              <a:buFont typeface="Arial" panose="020B0604020202020204" pitchFamily="34" charset="0"/>
              <a:buChar char="•"/>
              <a:defRPr sz="1350"/>
            </a:lvl4pPr>
            <a:lvl5pPr marL="1543012" indent="-171446">
              <a:buClr>
                <a:schemeClr val="accent1"/>
              </a:buClr>
              <a:buFont typeface="Arial" panose="020B0604020202020204" pitchFamily="34" charset="0"/>
              <a:buChar char="•"/>
              <a:defRPr sz="1350"/>
            </a:lvl5pPr>
          </a:lstStyle>
          <a:p>
            <a:pPr lvl="0"/>
            <a:r>
              <a:rPr lang="en-US"/>
              <a:t>Tekstikenttä</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07887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uva 6">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7ABA6844-FDF0-1AA7-C80B-7A0BD56C6E33}"/>
              </a:ext>
            </a:extLst>
          </p:cNvPr>
          <p:cNvSpPr>
            <a:spLocks noGrp="1"/>
          </p:cNvSpPr>
          <p:nvPr>
            <p:ph type="title" hasCustomPrompt="1"/>
          </p:nvPr>
        </p:nvSpPr>
        <p:spPr>
          <a:xfrm>
            <a:off x="404208" y="301422"/>
            <a:ext cx="5688861" cy="656940"/>
          </a:xfrm>
          <a:prstGeom prst="rect">
            <a:avLst/>
          </a:prstGeom>
        </p:spPr>
        <p:txBody>
          <a:bodyPr vert="horz" lIns="91440" tIns="45720" rIns="91440" bIns="45720" rtlCol="0" anchor="ctr">
            <a:noAutofit/>
          </a:bodyPr>
          <a:lstStyle>
            <a:lvl1pPr>
              <a:defRPr sz="2100"/>
            </a:lvl1pPr>
          </a:lstStyle>
          <a:p>
            <a:r>
              <a:rPr lang="fi-FI"/>
              <a:t>Otsikko</a:t>
            </a:r>
            <a:endParaRPr lang="en-US"/>
          </a:p>
        </p:txBody>
      </p:sp>
      <p:pic>
        <p:nvPicPr>
          <p:cNvPr id="15" name="Kuvan paikkamerkki 14">
            <a:extLst>
              <a:ext uri="{FF2B5EF4-FFF2-40B4-BE49-F238E27FC236}">
                <a16:creationId xmlns:a16="http://schemas.microsoft.com/office/drawing/2014/main" id="{1AB8F4E2-7C0A-3371-2901-634FE6E298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72000" y="1"/>
            <a:ext cx="4603500" cy="5154215"/>
          </a:xfrm>
          <a:custGeom>
            <a:avLst/>
            <a:gdLst>
              <a:gd name="connsiteX0" fmla="*/ 2756452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0" fmla="*/ 2756452 w 7394713"/>
              <a:gd name="connsiteY0" fmla="*/ 0 h 6872287"/>
              <a:gd name="connsiteX1" fmla="*/ 7394713 w 7394713"/>
              <a:gd name="connsiteY1" fmla="*/ 0 h 6872287"/>
              <a:gd name="connsiteX2" fmla="*/ 6094551 w 7394713"/>
              <a:gd name="connsiteY2" fmla="*/ 6872287 h 6872287"/>
              <a:gd name="connsiteX3" fmla="*/ 0 w 7394713"/>
              <a:gd name="connsiteY3" fmla="*/ 6858000 h 6872287"/>
              <a:gd name="connsiteX4" fmla="*/ 2756452 w 7394713"/>
              <a:gd name="connsiteY4" fmla="*/ 0 h 6872287"/>
              <a:gd name="connsiteX0" fmla="*/ 2756452 w 6137413"/>
              <a:gd name="connsiteY0" fmla="*/ 0 h 6872287"/>
              <a:gd name="connsiteX1" fmla="*/ 6137413 w 6137413"/>
              <a:gd name="connsiteY1" fmla="*/ 0 h 6872287"/>
              <a:gd name="connsiteX2" fmla="*/ 6094551 w 6137413"/>
              <a:gd name="connsiteY2" fmla="*/ 6872287 h 6872287"/>
              <a:gd name="connsiteX3" fmla="*/ 0 w 6137413"/>
              <a:gd name="connsiteY3" fmla="*/ 6858000 h 6872287"/>
              <a:gd name="connsiteX4" fmla="*/ 2756452 w 6137413"/>
              <a:gd name="connsiteY4" fmla="*/ 0 h 6872287"/>
              <a:gd name="connsiteX0" fmla="*/ 2756452 w 6137413"/>
              <a:gd name="connsiteY0" fmla="*/ 0 h 6872287"/>
              <a:gd name="connsiteX1" fmla="*/ 6137413 w 6137413"/>
              <a:gd name="connsiteY1" fmla="*/ 0 h 6872287"/>
              <a:gd name="connsiteX2" fmla="*/ 6107614 w 6137413"/>
              <a:gd name="connsiteY2" fmla="*/ 6872287 h 6872287"/>
              <a:gd name="connsiteX3" fmla="*/ 0 w 6137413"/>
              <a:gd name="connsiteY3" fmla="*/ 6858000 h 6872287"/>
              <a:gd name="connsiteX4" fmla="*/ 2756452 w 6137413"/>
              <a:gd name="connsiteY4" fmla="*/ 0 h 6872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413" h="6872287">
                <a:moveTo>
                  <a:pt x="2756452" y="0"/>
                </a:moveTo>
                <a:lnTo>
                  <a:pt x="6137413" y="0"/>
                </a:lnTo>
                <a:lnTo>
                  <a:pt x="6107614" y="6872287"/>
                </a:lnTo>
                <a:lnTo>
                  <a:pt x="0" y="6858000"/>
                </a:lnTo>
                <a:lnTo>
                  <a:pt x="2756452" y="0"/>
                </a:lnTo>
                <a:close/>
              </a:path>
            </a:pathLst>
          </a:custGeom>
        </p:spPr>
      </p:pic>
      <p:sp>
        <p:nvSpPr>
          <p:cNvPr id="16" name="Suorakulmio 15">
            <a:extLst>
              <a:ext uri="{FF2B5EF4-FFF2-40B4-BE49-F238E27FC236}">
                <a16:creationId xmlns:a16="http://schemas.microsoft.com/office/drawing/2014/main" id="{5F72E2C6-5AB4-601D-6520-241428858911}"/>
              </a:ext>
            </a:extLst>
          </p:cNvPr>
          <p:cNvSpPr/>
          <p:nvPr userDrawn="1"/>
        </p:nvSpPr>
        <p:spPr>
          <a:xfrm>
            <a:off x="4574694" y="-3157"/>
            <a:ext cx="4600807" cy="5157373"/>
          </a:xfrm>
          <a:custGeom>
            <a:avLst/>
            <a:gdLst>
              <a:gd name="connsiteX0" fmla="*/ 0 w 6887319"/>
              <a:gd name="connsiteY0" fmla="*/ 0 h 6858000"/>
              <a:gd name="connsiteX1" fmla="*/ 6887319 w 6887319"/>
              <a:gd name="connsiteY1" fmla="*/ 0 h 6858000"/>
              <a:gd name="connsiteX2" fmla="*/ 6887319 w 6887319"/>
              <a:gd name="connsiteY2" fmla="*/ 6858000 h 6858000"/>
              <a:gd name="connsiteX3" fmla="*/ 0 w 6887319"/>
              <a:gd name="connsiteY3" fmla="*/ 6858000 h 6858000"/>
              <a:gd name="connsiteX4" fmla="*/ 0 w 6887319"/>
              <a:gd name="connsiteY4" fmla="*/ 0 h 6858000"/>
              <a:gd name="connsiteX0" fmla="*/ 2683239 w 6887319"/>
              <a:gd name="connsiteY0" fmla="*/ 14990 h 6858000"/>
              <a:gd name="connsiteX1" fmla="*/ 6887319 w 6887319"/>
              <a:gd name="connsiteY1" fmla="*/ 0 h 6858000"/>
              <a:gd name="connsiteX2" fmla="*/ 6887319 w 6887319"/>
              <a:gd name="connsiteY2" fmla="*/ 6858000 h 6858000"/>
              <a:gd name="connsiteX3" fmla="*/ 0 w 6887319"/>
              <a:gd name="connsiteY3" fmla="*/ 6858000 h 6858000"/>
              <a:gd name="connsiteX4" fmla="*/ 2683239 w 6887319"/>
              <a:gd name="connsiteY4" fmla="*/ 14990 h 6858000"/>
              <a:gd name="connsiteX0" fmla="*/ 2762549 w 6887319"/>
              <a:gd name="connsiteY0" fmla="*/ 5659 h 6858000"/>
              <a:gd name="connsiteX1" fmla="*/ 6887319 w 6887319"/>
              <a:gd name="connsiteY1" fmla="*/ 0 h 6858000"/>
              <a:gd name="connsiteX2" fmla="*/ 6887319 w 6887319"/>
              <a:gd name="connsiteY2" fmla="*/ 6858000 h 6858000"/>
              <a:gd name="connsiteX3" fmla="*/ 0 w 6887319"/>
              <a:gd name="connsiteY3" fmla="*/ 6858000 h 6858000"/>
              <a:gd name="connsiteX4" fmla="*/ 2762549 w 6887319"/>
              <a:gd name="connsiteY4" fmla="*/ 5659 h 6858000"/>
              <a:gd name="connsiteX0" fmla="*/ 2757884 w 6887319"/>
              <a:gd name="connsiteY0" fmla="*/ 0 h 6866337"/>
              <a:gd name="connsiteX1" fmla="*/ 6887319 w 6887319"/>
              <a:gd name="connsiteY1" fmla="*/ 8337 h 6866337"/>
              <a:gd name="connsiteX2" fmla="*/ 6887319 w 6887319"/>
              <a:gd name="connsiteY2" fmla="*/ 6866337 h 6866337"/>
              <a:gd name="connsiteX3" fmla="*/ 0 w 6887319"/>
              <a:gd name="connsiteY3" fmla="*/ 6866337 h 6866337"/>
              <a:gd name="connsiteX4" fmla="*/ 2757884 w 6887319"/>
              <a:gd name="connsiteY4" fmla="*/ 0 h 6866337"/>
              <a:gd name="connsiteX0" fmla="*/ 2757884 w 6887319"/>
              <a:gd name="connsiteY0" fmla="*/ 0 h 6876497"/>
              <a:gd name="connsiteX1" fmla="*/ 6887319 w 6887319"/>
              <a:gd name="connsiteY1" fmla="*/ 8337 h 6876497"/>
              <a:gd name="connsiteX2" fmla="*/ 6145639 w 6887319"/>
              <a:gd name="connsiteY2" fmla="*/ 6876497 h 6876497"/>
              <a:gd name="connsiteX3" fmla="*/ 0 w 6887319"/>
              <a:gd name="connsiteY3" fmla="*/ 6866337 h 6876497"/>
              <a:gd name="connsiteX4" fmla="*/ 2757884 w 6887319"/>
              <a:gd name="connsiteY4" fmla="*/ 0 h 6876497"/>
              <a:gd name="connsiteX0" fmla="*/ 2757884 w 6155799"/>
              <a:gd name="connsiteY0" fmla="*/ 1823 h 6878320"/>
              <a:gd name="connsiteX1" fmla="*/ 6155799 w 6155799"/>
              <a:gd name="connsiteY1" fmla="*/ 0 h 6878320"/>
              <a:gd name="connsiteX2" fmla="*/ 6145639 w 6155799"/>
              <a:gd name="connsiteY2" fmla="*/ 6878320 h 6878320"/>
              <a:gd name="connsiteX3" fmla="*/ 0 w 6155799"/>
              <a:gd name="connsiteY3" fmla="*/ 6868160 h 6878320"/>
              <a:gd name="connsiteX4" fmla="*/ 2757884 w 6155799"/>
              <a:gd name="connsiteY4" fmla="*/ 1823 h 6878320"/>
              <a:gd name="connsiteX0" fmla="*/ 2757884 w 6146065"/>
              <a:gd name="connsiteY0" fmla="*/ 0 h 6876497"/>
              <a:gd name="connsiteX1" fmla="*/ 6134409 w 6146065"/>
              <a:gd name="connsiteY1" fmla="*/ 3525 h 6876497"/>
              <a:gd name="connsiteX2" fmla="*/ 6145639 w 6146065"/>
              <a:gd name="connsiteY2" fmla="*/ 6876497 h 6876497"/>
              <a:gd name="connsiteX3" fmla="*/ 0 w 6146065"/>
              <a:gd name="connsiteY3" fmla="*/ 6866337 h 6876497"/>
              <a:gd name="connsiteX4" fmla="*/ 2757884 w 6146065"/>
              <a:gd name="connsiteY4" fmla="*/ 0 h 6876497"/>
              <a:gd name="connsiteX0" fmla="*/ 2757884 w 6134409"/>
              <a:gd name="connsiteY0" fmla="*/ 0 h 6876497"/>
              <a:gd name="connsiteX1" fmla="*/ 6134409 w 6134409"/>
              <a:gd name="connsiteY1" fmla="*/ 3525 h 6876497"/>
              <a:gd name="connsiteX2" fmla="*/ 6113555 w 6134409"/>
              <a:gd name="connsiteY2" fmla="*/ 6876497 h 6876497"/>
              <a:gd name="connsiteX3" fmla="*/ 0 w 6134409"/>
              <a:gd name="connsiteY3" fmla="*/ 6866337 h 6876497"/>
              <a:gd name="connsiteX4" fmla="*/ 2757884 w 6134409"/>
              <a:gd name="connsiteY4" fmla="*/ 0 h 6876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4409" h="6876497">
                <a:moveTo>
                  <a:pt x="2757884" y="0"/>
                </a:moveTo>
                <a:lnTo>
                  <a:pt x="6134409" y="3525"/>
                </a:lnTo>
                <a:cubicBezTo>
                  <a:pt x="6131022" y="2296298"/>
                  <a:pt x="6116942" y="4583724"/>
                  <a:pt x="6113555" y="6876497"/>
                </a:cubicBezTo>
                <a:lnTo>
                  <a:pt x="0" y="6866337"/>
                </a:lnTo>
                <a:lnTo>
                  <a:pt x="2757884" y="0"/>
                </a:lnTo>
                <a:close/>
              </a:path>
            </a:pathLst>
          </a:custGeom>
          <a:solidFill>
            <a:schemeClr val="accent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7" name="Ryhmä 16">
            <a:extLst>
              <a:ext uri="{FF2B5EF4-FFF2-40B4-BE49-F238E27FC236}">
                <a16:creationId xmlns:a16="http://schemas.microsoft.com/office/drawing/2014/main" id="{0577556B-748C-9CEB-9AC4-DC0340F5D284}"/>
              </a:ext>
            </a:extLst>
          </p:cNvPr>
          <p:cNvGrpSpPr/>
          <p:nvPr userDrawn="1"/>
        </p:nvGrpSpPr>
        <p:grpSpPr>
          <a:xfrm>
            <a:off x="7512380" y="4681056"/>
            <a:ext cx="1631616" cy="464152"/>
            <a:chOff x="10016506" y="6241408"/>
            <a:chExt cx="2175488" cy="618869"/>
          </a:xfrm>
        </p:grpSpPr>
        <p:sp>
          <p:nvSpPr>
            <p:cNvPr id="18" name="Suorakulmio 7">
              <a:extLst>
                <a:ext uri="{FF2B5EF4-FFF2-40B4-BE49-F238E27FC236}">
                  <a16:creationId xmlns:a16="http://schemas.microsoft.com/office/drawing/2014/main" id="{093BF41F-CA2E-7E78-9D90-2389FB230686}"/>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9" name="Kuva 18">
              <a:extLst>
                <a:ext uri="{FF2B5EF4-FFF2-40B4-BE49-F238E27FC236}">
                  <a16:creationId xmlns:a16="http://schemas.microsoft.com/office/drawing/2014/main" id="{7F32277C-DED7-1DBF-A2DF-558B9587B3A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77190" y="6410016"/>
              <a:ext cx="876643" cy="310197"/>
            </a:xfrm>
            <a:prstGeom prst="rect">
              <a:avLst/>
            </a:prstGeom>
          </p:spPr>
        </p:pic>
        <p:pic>
          <p:nvPicPr>
            <p:cNvPr id="20" name="Kuva 19">
              <a:extLst>
                <a:ext uri="{FF2B5EF4-FFF2-40B4-BE49-F238E27FC236}">
                  <a16:creationId xmlns:a16="http://schemas.microsoft.com/office/drawing/2014/main" id="{31F1BD61-1322-A12E-769E-08E8E0FA40E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45471" y="6374032"/>
              <a:ext cx="563963" cy="333840"/>
            </a:xfrm>
            <a:prstGeom prst="rect">
              <a:avLst/>
            </a:prstGeom>
          </p:spPr>
        </p:pic>
      </p:grpSp>
      <p:sp>
        <p:nvSpPr>
          <p:cNvPr id="4" name="Content Placeholder 3">
            <a:extLst>
              <a:ext uri="{FF2B5EF4-FFF2-40B4-BE49-F238E27FC236}">
                <a16:creationId xmlns:a16="http://schemas.microsoft.com/office/drawing/2014/main" id="{91A2DFF6-EC62-FB59-B4B4-8B0A4C57BE9B}"/>
              </a:ext>
            </a:extLst>
          </p:cNvPr>
          <p:cNvSpPr>
            <a:spLocks noGrp="1"/>
          </p:cNvSpPr>
          <p:nvPr>
            <p:ph sz="quarter" idx="11" hasCustomPrompt="1"/>
          </p:nvPr>
        </p:nvSpPr>
        <p:spPr>
          <a:xfrm>
            <a:off x="388040" y="1186962"/>
            <a:ext cx="3972945" cy="3076978"/>
          </a:xfrm>
          <a:prstGeom prst="rect">
            <a:avLst/>
          </a:prstGeom>
        </p:spPr>
        <p:txBody>
          <a:bodyPr/>
          <a:lstStyle>
            <a:lvl1pPr>
              <a:defRPr sz="1350"/>
            </a:lvl1pPr>
            <a:lvl2pPr marL="628634" indent="-285743">
              <a:buClr>
                <a:schemeClr val="accent1"/>
              </a:buClr>
              <a:buSzPct val="110000"/>
              <a:buFont typeface="Normaali järjestelmäfontti"/>
              <a:buChar char="●"/>
              <a:defRPr sz="1350"/>
            </a:lvl2pPr>
            <a:lvl3pPr marL="857228" indent="-171446">
              <a:buClr>
                <a:schemeClr val="accent1"/>
              </a:buClr>
              <a:buFont typeface="Arial" panose="020B0604020202020204" pitchFamily="34" charset="0"/>
              <a:buChar char="•"/>
              <a:defRPr sz="1350"/>
            </a:lvl3pPr>
            <a:lvl4pPr marL="1200120" indent="-171446">
              <a:buClr>
                <a:schemeClr val="accent1"/>
              </a:buClr>
              <a:buFont typeface="Arial" panose="020B0604020202020204" pitchFamily="34" charset="0"/>
              <a:buChar char="•"/>
              <a:defRPr sz="1350"/>
            </a:lvl4pPr>
            <a:lvl5pPr marL="1543012" indent="-171446">
              <a:buClr>
                <a:schemeClr val="accent1"/>
              </a:buClr>
              <a:buFont typeface="Arial" panose="020B0604020202020204" pitchFamily="34" charset="0"/>
              <a:buChar char="•"/>
              <a:defRPr sz="1350"/>
            </a:lvl5pPr>
          </a:lstStyle>
          <a:p>
            <a:pPr lvl="0"/>
            <a:r>
              <a:rPr lang="en-US"/>
              <a:t>Tekstikenttä</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153733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uva 7">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7ABA6844-FDF0-1AA7-C80B-7A0BD56C6E33}"/>
              </a:ext>
            </a:extLst>
          </p:cNvPr>
          <p:cNvSpPr>
            <a:spLocks noGrp="1"/>
          </p:cNvSpPr>
          <p:nvPr>
            <p:ph type="title" hasCustomPrompt="1"/>
          </p:nvPr>
        </p:nvSpPr>
        <p:spPr>
          <a:xfrm>
            <a:off x="404208" y="301422"/>
            <a:ext cx="5688861" cy="656940"/>
          </a:xfrm>
          <a:prstGeom prst="rect">
            <a:avLst/>
          </a:prstGeom>
        </p:spPr>
        <p:txBody>
          <a:bodyPr vert="horz" lIns="91440" tIns="45720" rIns="91440" bIns="45720" rtlCol="0" anchor="ctr">
            <a:noAutofit/>
          </a:bodyPr>
          <a:lstStyle>
            <a:lvl1pPr>
              <a:defRPr sz="2100"/>
            </a:lvl1pPr>
          </a:lstStyle>
          <a:p>
            <a:r>
              <a:rPr lang="fi-FI"/>
              <a:t>Otsikko</a:t>
            </a:r>
            <a:endParaRPr lang="en-US"/>
          </a:p>
        </p:txBody>
      </p:sp>
      <p:pic>
        <p:nvPicPr>
          <p:cNvPr id="15" name="Kuvan paikkamerkki 14">
            <a:extLst>
              <a:ext uri="{FF2B5EF4-FFF2-40B4-BE49-F238E27FC236}">
                <a16:creationId xmlns:a16="http://schemas.microsoft.com/office/drawing/2014/main" id="{1AB8F4E2-7C0A-3371-2901-634FE6E298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68000" y="1"/>
            <a:ext cx="4603500" cy="5154215"/>
          </a:xfrm>
          <a:custGeom>
            <a:avLst/>
            <a:gdLst>
              <a:gd name="connsiteX0" fmla="*/ 2756452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0" fmla="*/ 2756452 w 7394713"/>
              <a:gd name="connsiteY0" fmla="*/ 0 h 6872287"/>
              <a:gd name="connsiteX1" fmla="*/ 7394713 w 7394713"/>
              <a:gd name="connsiteY1" fmla="*/ 0 h 6872287"/>
              <a:gd name="connsiteX2" fmla="*/ 6094551 w 7394713"/>
              <a:gd name="connsiteY2" fmla="*/ 6872287 h 6872287"/>
              <a:gd name="connsiteX3" fmla="*/ 0 w 7394713"/>
              <a:gd name="connsiteY3" fmla="*/ 6858000 h 6872287"/>
              <a:gd name="connsiteX4" fmla="*/ 2756452 w 7394713"/>
              <a:gd name="connsiteY4" fmla="*/ 0 h 6872287"/>
              <a:gd name="connsiteX0" fmla="*/ 2756452 w 6137413"/>
              <a:gd name="connsiteY0" fmla="*/ 0 h 6872287"/>
              <a:gd name="connsiteX1" fmla="*/ 6137413 w 6137413"/>
              <a:gd name="connsiteY1" fmla="*/ 0 h 6872287"/>
              <a:gd name="connsiteX2" fmla="*/ 6094551 w 6137413"/>
              <a:gd name="connsiteY2" fmla="*/ 6872287 h 6872287"/>
              <a:gd name="connsiteX3" fmla="*/ 0 w 6137413"/>
              <a:gd name="connsiteY3" fmla="*/ 6858000 h 6872287"/>
              <a:gd name="connsiteX4" fmla="*/ 2756452 w 6137413"/>
              <a:gd name="connsiteY4" fmla="*/ 0 h 6872287"/>
              <a:gd name="connsiteX0" fmla="*/ 2756452 w 6137413"/>
              <a:gd name="connsiteY0" fmla="*/ 0 h 6872287"/>
              <a:gd name="connsiteX1" fmla="*/ 6137413 w 6137413"/>
              <a:gd name="connsiteY1" fmla="*/ 0 h 6872287"/>
              <a:gd name="connsiteX2" fmla="*/ 6107614 w 6137413"/>
              <a:gd name="connsiteY2" fmla="*/ 6872287 h 6872287"/>
              <a:gd name="connsiteX3" fmla="*/ 0 w 6137413"/>
              <a:gd name="connsiteY3" fmla="*/ 6858000 h 6872287"/>
              <a:gd name="connsiteX4" fmla="*/ 2756452 w 6137413"/>
              <a:gd name="connsiteY4" fmla="*/ 0 h 6872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413" h="6872287">
                <a:moveTo>
                  <a:pt x="2756452" y="0"/>
                </a:moveTo>
                <a:lnTo>
                  <a:pt x="6137413" y="0"/>
                </a:lnTo>
                <a:lnTo>
                  <a:pt x="6107614" y="6872287"/>
                </a:lnTo>
                <a:lnTo>
                  <a:pt x="0" y="6858000"/>
                </a:lnTo>
                <a:lnTo>
                  <a:pt x="2756452" y="0"/>
                </a:lnTo>
                <a:close/>
              </a:path>
            </a:pathLst>
          </a:custGeom>
        </p:spPr>
      </p:pic>
      <p:sp>
        <p:nvSpPr>
          <p:cNvPr id="16" name="Suorakulmio 15">
            <a:extLst>
              <a:ext uri="{FF2B5EF4-FFF2-40B4-BE49-F238E27FC236}">
                <a16:creationId xmlns:a16="http://schemas.microsoft.com/office/drawing/2014/main" id="{5F72E2C6-5AB4-601D-6520-241428858911}"/>
              </a:ext>
            </a:extLst>
          </p:cNvPr>
          <p:cNvSpPr/>
          <p:nvPr userDrawn="1"/>
        </p:nvSpPr>
        <p:spPr>
          <a:xfrm>
            <a:off x="4570693" y="-3157"/>
            <a:ext cx="4600807" cy="5157373"/>
          </a:xfrm>
          <a:custGeom>
            <a:avLst/>
            <a:gdLst>
              <a:gd name="connsiteX0" fmla="*/ 0 w 6887319"/>
              <a:gd name="connsiteY0" fmla="*/ 0 h 6858000"/>
              <a:gd name="connsiteX1" fmla="*/ 6887319 w 6887319"/>
              <a:gd name="connsiteY1" fmla="*/ 0 h 6858000"/>
              <a:gd name="connsiteX2" fmla="*/ 6887319 w 6887319"/>
              <a:gd name="connsiteY2" fmla="*/ 6858000 h 6858000"/>
              <a:gd name="connsiteX3" fmla="*/ 0 w 6887319"/>
              <a:gd name="connsiteY3" fmla="*/ 6858000 h 6858000"/>
              <a:gd name="connsiteX4" fmla="*/ 0 w 6887319"/>
              <a:gd name="connsiteY4" fmla="*/ 0 h 6858000"/>
              <a:gd name="connsiteX0" fmla="*/ 2683239 w 6887319"/>
              <a:gd name="connsiteY0" fmla="*/ 14990 h 6858000"/>
              <a:gd name="connsiteX1" fmla="*/ 6887319 w 6887319"/>
              <a:gd name="connsiteY1" fmla="*/ 0 h 6858000"/>
              <a:gd name="connsiteX2" fmla="*/ 6887319 w 6887319"/>
              <a:gd name="connsiteY2" fmla="*/ 6858000 h 6858000"/>
              <a:gd name="connsiteX3" fmla="*/ 0 w 6887319"/>
              <a:gd name="connsiteY3" fmla="*/ 6858000 h 6858000"/>
              <a:gd name="connsiteX4" fmla="*/ 2683239 w 6887319"/>
              <a:gd name="connsiteY4" fmla="*/ 14990 h 6858000"/>
              <a:gd name="connsiteX0" fmla="*/ 2762549 w 6887319"/>
              <a:gd name="connsiteY0" fmla="*/ 5659 h 6858000"/>
              <a:gd name="connsiteX1" fmla="*/ 6887319 w 6887319"/>
              <a:gd name="connsiteY1" fmla="*/ 0 h 6858000"/>
              <a:gd name="connsiteX2" fmla="*/ 6887319 w 6887319"/>
              <a:gd name="connsiteY2" fmla="*/ 6858000 h 6858000"/>
              <a:gd name="connsiteX3" fmla="*/ 0 w 6887319"/>
              <a:gd name="connsiteY3" fmla="*/ 6858000 h 6858000"/>
              <a:gd name="connsiteX4" fmla="*/ 2762549 w 6887319"/>
              <a:gd name="connsiteY4" fmla="*/ 5659 h 6858000"/>
              <a:gd name="connsiteX0" fmla="*/ 2757884 w 6887319"/>
              <a:gd name="connsiteY0" fmla="*/ 0 h 6866337"/>
              <a:gd name="connsiteX1" fmla="*/ 6887319 w 6887319"/>
              <a:gd name="connsiteY1" fmla="*/ 8337 h 6866337"/>
              <a:gd name="connsiteX2" fmla="*/ 6887319 w 6887319"/>
              <a:gd name="connsiteY2" fmla="*/ 6866337 h 6866337"/>
              <a:gd name="connsiteX3" fmla="*/ 0 w 6887319"/>
              <a:gd name="connsiteY3" fmla="*/ 6866337 h 6866337"/>
              <a:gd name="connsiteX4" fmla="*/ 2757884 w 6887319"/>
              <a:gd name="connsiteY4" fmla="*/ 0 h 6866337"/>
              <a:gd name="connsiteX0" fmla="*/ 2757884 w 6887319"/>
              <a:gd name="connsiteY0" fmla="*/ 0 h 6876497"/>
              <a:gd name="connsiteX1" fmla="*/ 6887319 w 6887319"/>
              <a:gd name="connsiteY1" fmla="*/ 8337 h 6876497"/>
              <a:gd name="connsiteX2" fmla="*/ 6145639 w 6887319"/>
              <a:gd name="connsiteY2" fmla="*/ 6876497 h 6876497"/>
              <a:gd name="connsiteX3" fmla="*/ 0 w 6887319"/>
              <a:gd name="connsiteY3" fmla="*/ 6866337 h 6876497"/>
              <a:gd name="connsiteX4" fmla="*/ 2757884 w 6887319"/>
              <a:gd name="connsiteY4" fmla="*/ 0 h 6876497"/>
              <a:gd name="connsiteX0" fmla="*/ 2757884 w 6155799"/>
              <a:gd name="connsiteY0" fmla="*/ 1823 h 6878320"/>
              <a:gd name="connsiteX1" fmla="*/ 6155799 w 6155799"/>
              <a:gd name="connsiteY1" fmla="*/ 0 h 6878320"/>
              <a:gd name="connsiteX2" fmla="*/ 6145639 w 6155799"/>
              <a:gd name="connsiteY2" fmla="*/ 6878320 h 6878320"/>
              <a:gd name="connsiteX3" fmla="*/ 0 w 6155799"/>
              <a:gd name="connsiteY3" fmla="*/ 6868160 h 6878320"/>
              <a:gd name="connsiteX4" fmla="*/ 2757884 w 6155799"/>
              <a:gd name="connsiteY4" fmla="*/ 1823 h 6878320"/>
              <a:gd name="connsiteX0" fmla="*/ 2757884 w 6146065"/>
              <a:gd name="connsiteY0" fmla="*/ 0 h 6876497"/>
              <a:gd name="connsiteX1" fmla="*/ 6134409 w 6146065"/>
              <a:gd name="connsiteY1" fmla="*/ 3525 h 6876497"/>
              <a:gd name="connsiteX2" fmla="*/ 6145639 w 6146065"/>
              <a:gd name="connsiteY2" fmla="*/ 6876497 h 6876497"/>
              <a:gd name="connsiteX3" fmla="*/ 0 w 6146065"/>
              <a:gd name="connsiteY3" fmla="*/ 6866337 h 6876497"/>
              <a:gd name="connsiteX4" fmla="*/ 2757884 w 6146065"/>
              <a:gd name="connsiteY4" fmla="*/ 0 h 6876497"/>
              <a:gd name="connsiteX0" fmla="*/ 2757884 w 6134409"/>
              <a:gd name="connsiteY0" fmla="*/ 0 h 6876497"/>
              <a:gd name="connsiteX1" fmla="*/ 6134409 w 6134409"/>
              <a:gd name="connsiteY1" fmla="*/ 3525 h 6876497"/>
              <a:gd name="connsiteX2" fmla="*/ 6113555 w 6134409"/>
              <a:gd name="connsiteY2" fmla="*/ 6876497 h 6876497"/>
              <a:gd name="connsiteX3" fmla="*/ 0 w 6134409"/>
              <a:gd name="connsiteY3" fmla="*/ 6866337 h 6876497"/>
              <a:gd name="connsiteX4" fmla="*/ 2757884 w 6134409"/>
              <a:gd name="connsiteY4" fmla="*/ 0 h 6876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4409" h="6876497">
                <a:moveTo>
                  <a:pt x="2757884" y="0"/>
                </a:moveTo>
                <a:lnTo>
                  <a:pt x="6134409" y="3525"/>
                </a:lnTo>
                <a:cubicBezTo>
                  <a:pt x="6131022" y="2296298"/>
                  <a:pt x="6116942" y="4583724"/>
                  <a:pt x="6113555" y="6876497"/>
                </a:cubicBezTo>
                <a:lnTo>
                  <a:pt x="0" y="6866337"/>
                </a:lnTo>
                <a:lnTo>
                  <a:pt x="2757884" y="0"/>
                </a:lnTo>
                <a:close/>
              </a:path>
            </a:pathLst>
          </a:custGeom>
          <a:solidFill>
            <a:schemeClr val="accent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7" name="Ryhmä 16">
            <a:extLst>
              <a:ext uri="{FF2B5EF4-FFF2-40B4-BE49-F238E27FC236}">
                <a16:creationId xmlns:a16="http://schemas.microsoft.com/office/drawing/2014/main" id="{0577556B-748C-9CEB-9AC4-DC0340F5D284}"/>
              </a:ext>
            </a:extLst>
          </p:cNvPr>
          <p:cNvGrpSpPr/>
          <p:nvPr userDrawn="1"/>
        </p:nvGrpSpPr>
        <p:grpSpPr>
          <a:xfrm>
            <a:off x="7512380" y="4681056"/>
            <a:ext cx="1631616" cy="464152"/>
            <a:chOff x="10016506" y="6241408"/>
            <a:chExt cx="2175488" cy="618869"/>
          </a:xfrm>
        </p:grpSpPr>
        <p:sp>
          <p:nvSpPr>
            <p:cNvPr id="18" name="Suorakulmio 7">
              <a:extLst>
                <a:ext uri="{FF2B5EF4-FFF2-40B4-BE49-F238E27FC236}">
                  <a16:creationId xmlns:a16="http://schemas.microsoft.com/office/drawing/2014/main" id="{093BF41F-CA2E-7E78-9D90-2389FB230686}"/>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9" name="Kuva 18">
              <a:extLst>
                <a:ext uri="{FF2B5EF4-FFF2-40B4-BE49-F238E27FC236}">
                  <a16:creationId xmlns:a16="http://schemas.microsoft.com/office/drawing/2014/main" id="{7F32277C-DED7-1DBF-A2DF-558B9587B3A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77190" y="6410016"/>
              <a:ext cx="876643" cy="310197"/>
            </a:xfrm>
            <a:prstGeom prst="rect">
              <a:avLst/>
            </a:prstGeom>
          </p:spPr>
        </p:pic>
        <p:pic>
          <p:nvPicPr>
            <p:cNvPr id="20" name="Kuva 19">
              <a:extLst>
                <a:ext uri="{FF2B5EF4-FFF2-40B4-BE49-F238E27FC236}">
                  <a16:creationId xmlns:a16="http://schemas.microsoft.com/office/drawing/2014/main" id="{31F1BD61-1322-A12E-769E-08E8E0FA40E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45471" y="6374032"/>
              <a:ext cx="563963" cy="333840"/>
            </a:xfrm>
            <a:prstGeom prst="rect">
              <a:avLst/>
            </a:prstGeom>
          </p:spPr>
        </p:pic>
      </p:grpSp>
      <p:sp>
        <p:nvSpPr>
          <p:cNvPr id="4" name="Content Placeholder 3">
            <a:extLst>
              <a:ext uri="{FF2B5EF4-FFF2-40B4-BE49-F238E27FC236}">
                <a16:creationId xmlns:a16="http://schemas.microsoft.com/office/drawing/2014/main" id="{C7A8A9F4-993C-E016-5D17-98DB74597D62}"/>
              </a:ext>
            </a:extLst>
          </p:cNvPr>
          <p:cNvSpPr>
            <a:spLocks noGrp="1"/>
          </p:cNvSpPr>
          <p:nvPr>
            <p:ph sz="quarter" idx="11" hasCustomPrompt="1"/>
          </p:nvPr>
        </p:nvSpPr>
        <p:spPr>
          <a:xfrm>
            <a:off x="388040" y="1186962"/>
            <a:ext cx="3972945" cy="3076978"/>
          </a:xfrm>
          <a:prstGeom prst="rect">
            <a:avLst/>
          </a:prstGeom>
        </p:spPr>
        <p:txBody>
          <a:bodyPr/>
          <a:lstStyle>
            <a:lvl1pPr>
              <a:defRPr sz="1350"/>
            </a:lvl1pPr>
            <a:lvl2pPr marL="628634" indent="-285743">
              <a:buClr>
                <a:schemeClr val="accent1"/>
              </a:buClr>
              <a:buSzPct val="110000"/>
              <a:buFont typeface="Normaali järjestelmäfontti"/>
              <a:buChar char="●"/>
              <a:defRPr sz="1350"/>
            </a:lvl2pPr>
            <a:lvl3pPr marL="857228" indent="-171446">
              <a:buClr>
                <a:schemeClr val="accent1"/>
              </a:buClr>
              <a:buFont typeface="Arial" panose="020B0604020202020204" pitchFamily="34" charset="0"/>
              <a:buChar char="•"/>
              <a:defRPr sz="1350"/>
            </a:lvl3pPr>
            <a:lvl4pPr marL="1200120" indent="-171446">
              <a:buClr>
                <a:schemeClr val="accent1"/>
              </a:buClr>
              <a:buFont typeface="Arial" panose="020B0604020202020204" pitchFamily="34" charset="0"/>
              <a:buChar char="•"/>
              <a:defRPr sz="1350"/>
            </a:lvl4pPr>
            <a:lvl5pPr marL="1543012" indent="-171446">
              <a:buClr>
                <a:schemeClr val="accent1"/>
              </a:buClr>
              <a:buFont typeface="Arial" panose="020B0604020202020204" pitchFamily="34" charset="0"/>
              <a:buChar char="•"/>
              <a:defRPr sz="1350"/>
            </a:lvl5pPr>
          </a:lstStyle>
          <a:p>
            <a:pPr lvl="0"/>
            <a:r>
              <a:rPr lang="en-US"/>
              <a:t>Tekstikenttä</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60843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uva 9">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7ABA6844-FDF0-1AA7-C80B-7A0BD56C6E33}"/>
              </a:ext>
            </a:extLst>
          </p:cNvPr>
          <p:cNvSpPr>
            <a:spLocks noGrp="1"/>
          </p:cNvSpPr>
          <p:nvPr>
            <p:ph type="title" hasCustomPrompt="1"/>
          </p:nvPr>
        </p:nvSpPr>
        <p:spPr>
          <a:xfrm>
            <a:off x="404208" y="301422"/>
            <a:ext cx="5688861" cy="656940"/>
          </a:xfrm>
          <a:prstGeom prst="rect">
            <a:avLst/>
          </a:prstGeom>
        </p:spPr>
        <p:txBody>
          <a:bodyPr vert="horz" lIns="91440" tIns="45720" rIns="91440" bIns="45720" rtlCol="0" anchor="ctr">
            <a:noAutofit/>
          </a:bodyPr>
          <a:lstStyle>
            <a:lvl1pPr>
              <a:defRPr sz="2100"/>
            </a:lvl1pPr>
          </a:lstStyle>
          <a:p>
            <a:r>
              <a:rPr lang="fi-FI"/>
              <a:t>Otsikko</a:t>
            </a:r>
            <a:endParaRPr lang="en-US"/>
          </a:p>
        </p:txBody>
      </p:sp>
      <p:pic>
        <p:nvPicPr>
          <p:cNvPr id="15" name="Kuvan paikkamerkki 14">
            <a:extLst>
              <a:ext uri="{FF2B5EF4-FFF2-40B4-BE49-F238E27FC236}">
                <a16:creationId xmlns:a16="http://schemas.microsoft.com/office/drawing/2014/main" id="{1AB8F4E2-7C0A-3371-2901-634FE6E298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72000" y="1"/>
            <a:ext cx="4603500" cy="5154215"/>
          </a:xfrm>
          <a:custGeom>
            <a:avLst/>
            <a:gdLst>
              <a:gd name="connsiteX0" fmla="*/ 2756452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0" fmla="*/ 2756452 w 7394713"/>
              <a:gd name="connsiteY0" fmla="*/ 0 h 6872287"/>
              <a:gd name="connsiteX1" fmla="*/ 7394713 w 7394713"/>
              <a:gd name="connsiteY1" fmla="*/ 0 h 6872287"/>
              <a:gd name="connsiteX2" fmla="*/ 6094551 w 7394713"/>
              <a:gd name="connsiteY2" fmla="*/ 6872287 h 6872287"/>
              <a:gd name="connsiteX3" fmla="*/ 0 w 7394713"/>
              <a:gd name="connsiteY3" fmla="*/ 6858000 h 6872287"/>
              <a:gd name="connsiteX4" fmla="*/ 2756452 w 7394713"/>
              <a:gd name="connsiteY4" fmla="*/ 0 h 6872287"/>
              <a:gd name="connsiteX0" fmla="*/ 2756452 w 6137413"/>
              <a:gd name="connsiteY0" fmla="*/ 0 h 6872287"/>
              <a:gd name="connsiteX1" fmla="*/ 6137413 w 6137413"/>
              <a:gd name="connsiteY1" fmla="*/ 0 h 6872287"/>
              <a:gd name="connsiteX2" fmla="*/ 6094551 w 6137413"/>
              <a:gd name="connsiteY2" fmla="*/ 6872287 h 6872287"/>
              <a:gd name="connsiteX3" fmla="*/ 0 w 6137413"/>
              <a:gd name="connsiteY3" fmla="*/ 6858000 h 6872287"/>
              <a:gd name="connsiteX4" fmla="*/ 2756452 w 6137413"/>
              <a:gd name="connsiteY4" fmla="*/ 0 h 6872287"/>
              <a:gd name="connsiteX0" fmla="*/ 2756452 w 6137413"/>
              <a:gd name="connsiteY0" fmla="*/ 0 h 6872287"/>
              <a:gd name="connsiteX1" fmla="*/ 6137413 w 6137413"/>
              <a:gd name="connsiteY1" fmla="*/ 0 h 6872287"/>
              <a:gd name="connsiteX2" fmla="*/ 6107614 w 6137413"/>
              <a:gd name="connsiteY2" fmla="*/ 6872287 h 6872287"/>
              <a:gd name="connsiteX3" fmla="*/ 0 w 6137413"/>
              <a:gd name="connsiteY3" fmla="*/ 6858000 h 6872287"/>
              <a:gd name="connsiteX4" fmla="*/ 2756452 w 6137413"/>
              <a:gd name="connsiteY4" fmla="*/ 0 h 6872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413" h="6872287">
                <a:moveTo>
                  <a:pt x="2756452" y="0"/>
                </a:moveTo>
                <a:lnTo>
                  <a:pt x="6137413" y="0"/>
                </a:lnTo>
                <a:lnTo>
                  <a:pt x="6107614" y="6872287"/>
                </a:lnTo>
                <a:lnTo>
                  <a:pt x="0" y="6858000"/>
                </a:lnTo>
                <a:lnTo>
                  <a:pt x="2756452" y="0"/>
                </a:lnTo>
                <a:close/>
              </a:path>
            </a:pathLst>
          </a:custGeom>
        </p:spPr>
      </p:pic>
      <p:sp>
        <p:nvSpPr>
          <p:cNvPr id="16" name="Suorakulmio 15">
            <a:extLst>
              <a:ext uri="{FF2B5EF4-FFF2-40B4-BE49-F238E27FC236}">
                <a16:creationId xmlns:a16="http://schemas.microsoft.com/office/drawing/2014/main" id="{5F72E2C6-5AB4-601D-6520-241428858911}"/>
              </a:ext>
            </a:extLst>
          </p:cNvPr>
          <p:cNvSpPr/>
          <p:nvPr userDrawn="1"/>
        </p:nvSpPr>
        <p:spPr>
          <a:xfrm>
            <a:off x="4567257" y="-15586"/>
            <a:ext cx="4615880" cy="5169802"/>
          </a:xfrm>
          <a:custGeom>
            <a:avLst/>
            <a:gdLst>
              <a:gd name="connsiteX0" fmla="*/ 0 w 6887319"/>
              <a:gd name="connsiteY0" fmla="*/ 0 h 6858000"/>
              <a:gd name="connsiteX1" fmla="*/ 6887319 w 6887319"/>
              <a:gd name="connsiteY1" fmla="*/ 0 h 6858000"/>
              <a:gd name="connsiteX2" fmla="*/ 6887319 w 6887319"/>
              <a:gd name="connsiteY2" fmla="*/ 6858000 h 6858000"/>
              <a:gd name="connsiteX3" fmla="*/ 0 w 6887319"/>
              <a:gd name="connsiteY3" fmla="*/ 6858000 h 6858000"/>
              <a:gd name="connsiteX4" fmla="*/ 0 w 6887319"/>
              <a:gd name="connsiteY4" fmla="*/ 0 h 6858000"/>
              <a:gd name="connsiteX0" fmla="*/ 2683239 w 6887319"/>
              <a:gd name="connsiteY0" fmla="*/ 14990 h 6858000"/>
              <a:gd name="connsiteX1" fmla="*/ 6887319 w 6887319"/>
              <a:gd name="connsiteY1" fmla="*/ 0 h 6858000"/>
              <a:gd name="connsiteX2" fmla="*/ 6887319 w 6887319"/>
              <a:gd name="connsiteY2" fmla="*/ 6858000 h 6858000"/>
              <a:gd name="connsiteX3" fmla="*/ 0 w 6887319"/>
              <a:gd name="connsiteY3" fmla="*/ 6858000 h 6858000"/>
              <a:gd name="connsiteX4" fmla="*/ 2683239 w 6887319"/>
              <a:gd name="connsiteY4" fmla="*/ 14990 h 6858000"/>
              <a:gd name="connsiteX0" fmla="*/ 2762549 w 6887319"/>
              <a:gd name="connsiteY0" fmla="*/ 5659 h 6858000"/>
              <a:gd name="connsiteX1" fmla="*/ 6887319 w 6887319"/>
              <a:gd name="connsiteY1" fmla="*/ 0 h 6858000"/>
              <a:gd name="connsiteX2" fmla="*/ 6887319 w 6887319"/>
              <a:gd name="connsiteY2" fmla="*/ 6858000 h 6858000"/>
              <a:gd name="connsiteX3" fmla="*/ 0 w 6887319"/>
              <a:gd name="connsiteY3" fmla="*/ 6858000 h 6858000"/>
              <a:gd name="connsiteX4" fmla="*/ 2762549 w 6887319"/>
              <a:gd name="connsiteY4" fmla="*/ 5659 h 6858000"/>
              <a:gd name="connsiteX0" fmla="*/ 2757884 w 6887319"/>
              <a:gd name="connsiteY0" fmla="*/ 0 h 6866337"/>
              <a:gd name="connsiteX1" fmla="*/ 6887319 w 6887319"/>
              <a:gd name="connsiteY1" fmla="*/ 8337 h 6866337"/>
              <a:gd name="connsiteX2" fmla="*/ 6887319 w 6887319"/>
              <a:gd name="connsiteY2" fmla="*/ 6866337 h 6866337"/>
              <a:gd name="connsiteX3" fmla="*/ 0 w 6887319"/>
              <a:gd name="connsiteY3" fmla="*/ 6866337 h 6866337"/>
              <a:gd name="connsiteX4" fmla="*/ 2757884 w 6887319"/>
              <a:gd name="connsiteY4" fmla="*/ 0 h 6866337"/>
              <a:gd name="connsiteX0" fmla="*/ 2757884 w 6887319"/>
              <a:gd name="connsiteY0" fmla="*/ 0 h 6876497"/>
              <a:gd name="connsiteX1" fmla="*/ 6887319 w 6887319"/>
              <a:gd name="connsiteY1" fmla="*/ 8337 h 6876497"/>
              <a:gd name="connsiteX2" fmla="*/ 6145639 w 6887319"/>
              <a:gd name="connsiteY2" fmla="*/ 6876497 h 6876497"/>
              <a:gd name="connsiteX3" fmla="*/ 0 w 6887319"/>
              <a:gd name="connsiteY3" fmla="*/ 6866337 h 6876497"/>
              <a:gd name="connsiteX4" fmla="*/ 2757884 w 6887319"/>
              <a:gd name="connsiteY4" fmla="*/ 0 h 6876497"/>
              <a:gd name="connsiteX0" fmla="*/ 2757884 w 6155799"/>
              <a:gd name="connsiteY0" fmla="*/ 1823 h 6878320"/>
              <a:gd name="connsiteX1" fmla="*/ 6155799 w 6155799"/>
              <a:gd name="connsiteY1" fmla="*/ 0 h 6878320"/>
              <a:gd name="connsiteX2" fmla="*/ 6145639 w 6155799"/>
              <a:gd name="connsiteY2" fmla="*/ 6878320 h 6878320"/>
              <a:gd name="connsiteX3" fmla="*/ 0 w 6155799"/>
              <a:gd name="connsiteY3" fmla="*/ 6868160 h 6878320"/>
              <a:gd name="connsiteX4" fmla="*/ 2757884 w 6155799"/>
              <a:gd name="connsiteY4" fmla="*/ 1823 h 6878320"/>
              <a:gd name="connsiteX0" fmla="*/ 2757884 w 6146065"/>
              <a:gd name="connsiteY0" fmla="*/ 0 h 6876497"/>
              <a:gd name="connsiteX1" fmla="*/ 6134409 w 6146065"/>
              <a:gd name="connsiteY1" fmla="*/ 3525 h 6876497"/>
              <a:gd name="connsiteX2" fmla="*/ 6145639 w 6146065"/>
              <a:gd name="connsiteY2" fmla="*/ 6876497 h 6876497"/>
              <a:gd name="connsiteX3" fmla="*/ 0 w 6146065"/>
              <a:gd name="connsiteY3" fmla="*/ 6866337 h 6876497"/>
              <a:gd name="connsiteX4" fmla="*/ 2757884 w 6146065"/>
              <a:gd name="connsiteY4" fmla="*/ 0 h 6876497"/>
              <a:gd name="connsiteX0" fmla="*/ 2757884 w 6134409"/>
              <a:gd name="connsiteY0" fmla="*/ 0 h 6876497"/>
              <a:gd name="connsiteX1" fmla="*/ 6134409 w 6134409"/>
              <a:gd name="connsiteY1" fmla="*/ 3525 h 6876497"/>
              <a:gd name="connsiteX2" fmla="*/ 6113555 w 6134409"/>
              <a:gd name="connsiteY2" fmla="*/ 6876497 h 6876497"/>
              <a:gd name="connsiteX3" fmla="*/ 0 w 6134409"/>
              <a:gd name="connsiteY3" fmla="*/ 6866337 h 6876497"/>
              <a:gd name="connsiteX4" fmla="*/ 2757884 w 6134409"/>
              <a:gd name="connsiteY4" fmla="*/ 0 h 6876497"/>
              <a:gd name="connsiteX0" fmla="*/ 2757884 w 6154506"/>
              <a:gd name="connsiteY0" fmla="*/ 0 h 6876497"/>
              <a:gd name="connsiteX1" fmla="*/ 6154506 w 6154506"/>
              <a:gd name="connsiteY1" fmla="*/ 13573 h 6876497"/>
              <a:gd name="connsiteX2" fmla="*/ 6113555 w 6154506"/>
              <a:gd name="connsiteY2" fmla="*/ 6876497 h 6876497"/>
              <a:gd name="connsiteX3" fmla="*/ 0 w 6154506"/>
              <a:gd name="connsiteY3" fmla="*/ 6866337 h 6876497"/>
              <a:gd name="connsiteX4" fmla="*/ 2757884 w 6154506"/>
              <a:gd name="connsiteY4" fmla="*/ 0 h 6876497"/>
              <a:gd name="connsiteX0" fmla="*/ 2757884 w 6154506"/>
              <a:gd name="connsiteY0" fmla="*/ 16572 h 6893069"/>
              <a:gd name="connsiteX1" fmla="*/ 6154506 w 6154506"/>
              <a:gd name="connsiteY1" fmla="*/ 0 h 6893069"/>
              <a:gd name="connsiteX2" fmla="*/ 6113555 w 6154506"/>
              <a:gd name="connsiteY2" fmla="*/ 6893069 h 6893069"/>
              <a:gd name="connsiteX3" fmla="*/ 0 w 6154506"/>
              <a:gd name="connsiteY3" fmla="*/ 6882909 h 6893069"/>
              <a:gd name="connsiteX4" fmla="*/ 2757884 w 6154506"/>
              <a:gd name="connsiteY4" fmla="*/ 16572 h 6893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54506" h="6893069">
                <a:moveTo>
                  <a:pt x="2757884" y="16572"/>
                </a:moveTo>
                <a:lnTo>
                  <a:pt x="6154506" y="0"/>
                </a:lnTo>
                <a:cubicBezTo>
                  <a:pt x="6151119" y="2292773"/>
                  <a:pt x="6116942" y="4600296"/>
                  <a:pt x="6113555" y="6893069"/>
                </a:cubicBezTo>
                <a:lnTo>
                  <a:pt x="0" y="6882909"/>
                </a:lnTo>
                <a:lnTo>
                  <a:pt x="2757884" y="16572"/>
                </a:lnTo>
                <a:close/>
              </a:path>
            </a:pathLst>
          </a:custGeom>
          <a:solidFill>
            <a:schemeClr val="accent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7" name="Ryhmä 16">
            <a:extLst>
              <a:ext uri="{FF2B5EF4-FFF2-40B4-BE49-F238E27FC236}">
                <a16:creationId xmlns:a16="http://schemas.microsoft.com/office/drawing/2014/main" id="{0577556B-748C-9CEB-9AC4-DC0340F5D284}"/>
              </a:ext>
            </a:extLst>
          </p:cNvPr>
          <p:cNvGrpSpPr/>
          <p:nvPr userDrawn="1"/>
        </p:nvGrpSpPr>
        <p:grpSpPr>
          <a:xfrm>
            <a:off x="7512380" y="4681056"/>
            <a:ext cx="1631616" cy="464152"/>
            <a:chOff x="10016506" y="6241408"/>
            <a:chExt cx="2175488" cy="618869"/>
          </a:xfrm>
        </p:grpSpPr>
        <p:sp>
          <p:nvSpPr>
            <p:cNvPr id="18" name="Suorakulmio 7">
              <a:extLst>
                <a:ext uri="{FF2B5EF4-FFF2-40B4-BE49-F238E27FC236}">
                  <a16:creationId xmlns:a16="http://schemas.microsoft.com/office/drawing/2014/main" id="{093BF41F-CA2E-7E78-9D90-2389FB230686}"/>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9" name="Kuva 18">
              <a:extLst>
                <a:ext uri="{FF2B5EF4-FFF2-40B4-BE49-F238E27FC236}">
                  <a16:creationId xmlns:a16="http://schemas.microsoft.com/office/drawing/2014/main" id="{7F32277C-DED7-1DBF-A2DF-558B9587B3A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77190" y="6410016"/>
              <a:ext cx="876643" cy="310197"/>
            </a:xfrm>
            <a:prstGeom prst="rect">
              <a:avLst/>
            </a:prstGeom>
          </p:spPr>
        </p:pic>
        <p:pic>
          <p:nvPicPr>
            <p:cNvPr id="20" name="Kuva 19">
              <a:extLst>
                <a:ext uri="{FF2B5EF4-FFF2-40B4-BE49-F238E27FC236}">
                  <a16:creationId xmlns:a16="http://schemas.microsoft.com/office/drawing/2014/main" id="{31F1BD61-1322-A12E-769E-08E8E0FA40E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45471" y="6374032"/>
              <a:ext cx="563963" cy="333840"/>
            </a:xfrm>
            <a:prstGeom prst="rect">
              <a:avLst/>
            </a:prstGeom>
          </p:spPr>
        </p:pic>
      </p:grpSp>
      <p:sp>
        <p:nvSpPr>
          <p:cNvPr id="4" name="Content Placeholder 3">
            <a:extLst>
              <a:ext uri="{FF2B5EF4-FFF2-40B4-BE49-F238E27FC236}">
                <a16:creationId xmlns:a16="http://schemas.microsoft.com/office/drawing/2014/main" id="{54958916-82D5-1FD5-7BC3-FED5B98AF246}"/>
              </a:ext>
            </a:extLst>
          </p:cNvPr>
          <p:cNvSpPr>
            <a:spLocks noGrp="1"/>
          </p:cNvSpPr>
          <p:nvPr>
            <p:ph sz="quarter" idx="11" hasCustomPrompt="1"/>
          </p:nvPr>
        </p:nvSpPr>
        <p:spPr>
          <a:xfrm>
            <a:off x="388040" y="1186962"/>
            <a:ext cx="3972945" cy="3076978"/>
          </a:xfrm>
          <a:prstGeom prst="rect">
            <a:avLst/>
          </a:prstGeom>
        </p:spPr>
        <p:txBody>
          <a:bodyPr/>
          <a:lstStyle>
            <a:lvl1pPr>
              <a:defRPr sz="1350"/>
            </a:lvl1pPr>
            <a:lvl2pPr marL="628634" indent="-285743">
              <a:buClr>
                <a:schemeClr val="accent1"/>
              </a:buClr>
              <a:buSzPct val="110000"/>
              <a:buFont typeface="Normaali järjestelmäfontti"/>
              <a:buChar char="●"/>
              <a:defRPr sz="1350"/>
            </a:lvl2pPr>
            <a:lvl3pPr marL="857228" indent="-171446">
              <a:buClr>
                <a:schemeClr val="accent1"/>
              </a:buClr>
              <a:buFont typeface="Arial" panose="020B0604020202020204" pitchFamily="34" charset="0"/>
              <a:buChar char="•"/>
              <a:defRPr sz="1350"/>
            </a:lvl3pPr>
            <a:lvl4pPr marL="1200120" indent="-171446">
              <a:buClr>
                <a:schemeClr val="accent1"/>
              </a:buClr>
              <a:buFont typeface="Arial" panose="020B0604020202020204" pitchFamily="34" charset="0"/>
              <a:buChar char="•"/>
              <a:defRPr sz="1350"/>
            </a:lvl4pPr>
            <a:lvl5pPr marL="1543012" indent="-171446">
              <a:buClr>
                <a:schemeClr val="accent1"/>
              </a:buClr>
              <a:buFont typeface="Arial" panose="020B0604020202020204" pitchFamily="34" charset="0"/>
              <a:buChar char="•"/>
              <a:defRPr sz="1350"/>
            </a:lvl5pPr>
          </a:lstStyle>
          <a:p>
            <a:pPr lvl="0"/>
            <a:r>
              <a:rPr lang="en-US"/>
              <a:t>Tekstikenttä</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8063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uva 10">
    <p:spTree>
      <p:nvGrpSpPr>
        <p:cNvPr id="1" name=""/>
        <p:cNvGrpSpPr/>
        <p:nvPr/>
      </p:nvGrpSpPr>
      <p:grpSpPr>
        <a:xfrm>
          <a:off x="0" y="0"/>
          <a:ext cx="0" cy="0"/>
          <a:chOff x="0" y="0"/>
          <a:chExt cx="0" cy="0"/>
        </a:xfrm>
      </p:grpSpPr>
      <p:pic>
        <p:nvPicPr>
          <p:cNvPr id="21" name="Kuva 20" descr="Kuva, joka sisältää kohteen piha-, vesi, Veneily, mela&#10;&#10;Kuvaus luotu automaattisesti">
            <a:extLst>
              <a:ext uri="{FF2B5EF4-FFF2-40B4-BE49-F238E27FC236}">
                <a16:creationId xmlns:a16="http://schemas.microsoft.com/office/drawing/2014/main" id="{496C8CE8-ADE6-035F-5BD1-8C2249D15B6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569677" y="0"/>
            <a:ext cx="5574323" cy="5152797"/>
          </a:xfrm>
          <a:custGeom>
            <a:avLst/>
            <a:gdLst>
              <a:gd name="connsiteX0" fmla="*/ 2747421 w 7394713"/>
              <a:gd name="connsiteY0" fmla="*/ 0 h 6835530"/>
              <a:gd name="connsiteX1" fmla="*/ 7394713 w 7394713"/>
              <a:gd name="connsiteY1" fmla="*/ 0 h 6835530"/>
              <a:gd name="connsiteX2" fmla="*/ 7394713 w 7394713"/>
              <a:gd name="connsiteY2" fmla="*/ 6835530 h 6835530"/>
              <a:gd name="connsiteX3" fmla="*/ 0 w 7394713"/>
              <a:gd name="connsiteY3" fmla="*/ 6835530 h 6835530"/>
            </a:gdLst>
            <a:ahLst/>
            <a:cxnLst>
              <a:cxn ang="0">
                <a:pos x="connsiteX0" y="connsiteY0"/>
              </a:cxn>
              <a:cxn ang="0">
                <a:pos x="connsiteX1" y="connsiteY1"/>
              </a:cxn>
              <a:cxn ang="0">
                <a:pos x="connsiteX2" y="connsiteY2"/>
              </a:cxn>
              <a:cxn ang="0">
                <a:pos x="connsiteX3" y="connsiteY3"/>
              </a:cxn>
            </a:cxnLst>
            <a:rect l="l" t="t" r="r" b="b"/>
            <a:pathLst>
              <a:path w="7394713" h="6835530">
                <a:moveTo>
                  <a:pt x="2747421" y="0"/>
                </a:moveTo>
                <a:lnTo>
                  <a:pt x="7394713" y="0"/>
                </a:lnTo>
                <a:lnTo>
                  <a:pt x="7394713" y="6835530"/>
                </a:lnTo>
                <a:lnTo>
                  <a:pt x="0" y="6835530"/>
                </a:lnTo>
                <a:close/>
              </a:path>
            </a:pathLst>
          </a:custGeom>
        </p:spPr>
      </p:pic>
      <p:sp>
        <p:nvSpPr>
          <p:cNvPr id="12" name="Suorakulmio 3">
            <a:extLst>
              <a:ext uri="{FF2B5EF4-FFF2-40B4-BE49-F238E27FC236}">
                <a16:creationId xmlns:a16="http://schemas.microsoft.com/office/drawing/2014/main" id="{C2187D1D-0187-C68F-1821-3948FEAE4792}"/>
              </a:ext>
            </a:extLst>
          </p:cNvPr>
          <p:cNvSpPr/>
          <p:nvPr userDrawn="1"/>
        </p:nvSpPr>
        <p:spPr>
          <a:xfrm>
            <a:off x="3569677" y="0"/>
            <a:ext cx="5574323" cy="5169735"/>
          </a:xfrm>
          <a:custGeom>
            <a:avLst/>
            <a:gdLst>
              <a:gd name="connsiteX0" fmla="*/ 0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4" fmla="*/ 0 w 7394713"/>
              <a:gd name="connsiteY4" fmla="*/ 0 h 6858000"/>
              <a:gd name="connsiteX0" fmla="*/ 2756452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4" fmla="*/ 2756452 w 739471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4713" h="6858000">
                <a:moveTo>
                  <a:pt x="2756452" y="0"/>
                </a:moveTo>
                <a:lnTo>
                  <a:pt x="7394713" y="0"/>
                </a:lnTo>
                <a:lnTo>
                  <a:pt x="7394713" y="6858000"/>
                </a:lnTo>
                <a:lnTo>
                  <a:pt x="0" y="6858000"/>
                </a:lnTo>
                <a:lnTo>
                  <a:pt x="2756452" y="0"/>
                </a:lnTo>
                <a:close/>
              </a:path>
            </a:pathLst>
          </a:custGeom>
          <a:solidFill>
            <a:schemeClr val="accent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a:p>
        </p:txBody>
      </p:sp>
      <p:sp>
        <p:nvSpPr>
          <p:cNvPr id="2" name="Content Placeholder 3">
            <a:extLst>
              <a:ext uri="{FF2B5EF4-FFF2-40B4-BE49-F238E27FC236}">
                <a16:creationId xmlns:a16="http://schemas.microsoft.com/office/drawing/2014/main" id="{305D8749-5FBD-C0C8-865B-23FE99340E39}"/>
              </a:ext>
            </a:extLst>
          </p:cNvPr>
          <p:cNvSpPr>
            <a:spLocks noGrp="1"/>
          </p:cNvSpPr>
          <p:nvPr>
            <p:ph sz="quarter" idx="11" hasCustomPrompt="1"/>
          </p:nvPr>
        </p:nvSpPr>
        <p:spPr>
          <a:xfrm>
            <a:off x="388041" y="1186962"/>
            <a:ext cx="3559706" cy="3593563"/>
          </a:xfrm>
          <a:prstGeom prst="rect">
            <a:avLst/>
          </a:prstGeom>
        </p:spPr>
        <p:txBody>
          <a:bodyPr/>
          <a:lstStyle>
            <a:lvl1pPr>
              <a:defRPr sz="1350"/>
            </a:lvl1pPr>
            <a:lvl2pPr marL="628634" indent="-285743">
              <a:buClr>
                <a:schemeClr val="accent1"/>
              </a:buClr>
              <a:buSzPct val="110000"/>
              <a:buFont typeface="Normaali järjestelmäfontti"/>
              <a:buChar char="●"/>
              <a:defRPr sz="1350"/>
            </a:lvl2pPr>
            <a:lvl3pPr marL="857228" indent="-171446">
              <a:buClr>
                <a:schemeClr val="accent1"/>
              </a:buClr>
              <a:buFont typeface="Arial" panose="020B0604020202020204" pitchFamily="34" charset="0"/>
              <a:buChar char="•"/>
              <a:defRPr sz="1350"/>
            </a:lvl3pPr>
            <a:lvl4pPr marL="1200120" indent="-171446">
              <a:buClr>
                <a:schemeClr val="accent1"/>
              </a:buClr>
              <a:buFont typeface="Arial" panose="020B0604020202020204" pitchFamily="34" charset="0"/>
              <a:buChar char="•"/>
              <a:defRPr sz="1350"/>
            </a:lvl4pPr>
            <a:lvl5pPr marL="1543012" indent="-171446">
              <a:buClr>
                <a:schemeClr val="accent1"/>
              </a:buClr>
              <a:buFont typeface="Arial" panose="020B0604020202020204" pitchFamily="34" charset="0"/>
              <a:buChar char="•"/>
              <a:defRPr sz="1350"/>
            </a:lvl5pPr>
          </a:lstStyle>
          <a:p>
            <a:pPr lvl="0"/>
            <a:r>
              <a:rPr lang="en-US"/>
              <a:t>Tekstikenttä</a:t>
            </a:r>
          </a:p>
          <a:p>
            <a:pPr lvl="1"/>
            <a:r>
              <a:rPr lang="en-US"/>
              <a:t>Second level</a:t>
            </a:r>
          </a:p>
          <a:p>
            <a:pPr lvl="2"/>
            <a:r>
              <a:rPr lang="en-US"/>
              <a:t>Third level</a:t>
            </a:r>
          </a:p>
          <a:p>
            <a:pPr lvl="3"/>
            <a:r>
              <a:rPr lang="en-US"/>
              <a:t>Fourth level</a:t>
            </a:r>
          </a:p>
          <a:p>
            <a:pPr lvl="4"/>
            <a:r>
              <a:rPr lang="en-US"/>
              <a:t>Fifth level</a:t>
            </a:r>
          </a:p>
        </p:txBody>
      </p:sp>
      <p:sp>
        <p:nvSpPr>
          <p:cNvPr id="3" name="Title Placeholder 1">
            <a:extLst>
              <a:ext uri="{FF2B5EF4-FFF2-40B4-BE49-F238E27FC236}">
                <a16:creationId xmlns:a16="http://schemas.microsoft.com/office/drawing/2014/main" id="{7ABA6844-FDF0-1AA7-C80B-7A0BD56C6E33}"/>
              </a:ext>
            </a:extLst>
          </p:cNvPr>
          <p:cNvSpPr>
            <a:spLocks noGrp="1"/>
          </p:cNvSpPr>
          <p:nvPr>
            <p:ph type="title" hasCustomPrompt="1"/>
          </p:nvPr>
        </p:nvSpPr>
        <p:spPr>
          <a:xfrm>
            <a:off x="404209" y="301422"/>
            <a:ext cx="4633784" cy="656940"/>
          </a:xfrm>
          <a:prstGeom prst="rect">
            <a:avLst/>
          </a:prstGeom>
        </p:spPr>
        <p:txBody>
          <a:bodyPr vert="horz" lIns="91440" tIns="45720" rIns="91440" bIns="45720" rtlCol="0" anchor="ctr">
            <a:noAutofit/>
          </a:bodyPr>
          <a:lstStyle>
            <a:lvl1pPr>
              <a:defRPr sz="2100"/>
            </a:lvl1pPr>
          </a:lstStyle>
          <a:p>
            <a:r>
              <a:rPr lang="fi-FI"/>
              <a:t>Otsikko</a:t>
            </a:r>
            <a:endParaRPr lang="en-US"/>
          </a:p>
        </p:txBody>
      </p:sp>
      <p:grpSp>
        <p:nvGrpSpPr>
          <p:cNvPr id="17" name="Ryhmä 16">
            <a:extLst>
              <a:ext uri="{FF2B5EF4-FFF2-40B4-BE49-F238E27FC236}">
                <a16:creationId xmlns:a16="http://schemas.microsoft.com/office/drawing/2014/main" id="{0577556B-748C-9CEB-9AC4-DC0340F5D284}"/>
              </a:ext>
            </a:extLst>
          </p:cNvPr>
          <p:cNvGrpSpPr/>
          <p:nvPr userDrawn="1"/>
        </p:nvGrpSpPr>
        <p:grpSpPr>
          <a:xfrm>
            <a:off x="7512380" y="4681056"/>
            <a:ext cx="1631616" cy="464152"/>
            <a:chOff x="10016506" y="6241408"/>
            <a:chExt cx="2175488" cy="618869"/>
          </a:xfrm>
        </p:grpSpPr>
        <p:sp>
          <p:nvSpPr>
            <p:cNvPr id="18" name="Suorakulmio 7">
              <a:extLst>
                <a:ext uri="{FF2B5EF4-FFF2-40B4-BE49-F238E27FC236}">
                  <a16:creationId xmlns:a16="http://schemas.microsoft.com/office/drawing/2014/main" id="{093BF41F-CA2E-7E78-9D90-2389FB230686}"/>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9" name="Kuva 18">
              <a:extLst>
                <a:ext uri="{FF2B5EF4-FFF2-40B4-BE49-F238E27FC236}">
                  <a16:creationId xmlns:a16="http://schemas.microsoft.com/office/drawing/2014/main" id="{7F32277C-DED7-1DBF-A2DF-558B9587B3A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77190" y="6410016"/>
              <a:ext cx="876643" cy="310197"/>
            </a:xfrm>
            <a:prstGeom prst="rect">
              <a:avLst/>
            </a:prstGeom>
          </p:spPr>
        </p:pic>
        <p:pic>
          <p:nvPicPr>
            <p:cNvPr id="20" name="Kuva 19">
              <a:extLst>
                <a:ext uri="{FF2B5EF4-FFF2-40B4-BE49-F238E27FC236}">
                  <a16:creationId xmlns:a16="http://schemas.microsoft.com/office/drawing/2014/main" id="{31F1BD61-1322-A12E-769E-08E8E0FA40E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45471" y="6374032"/>
              <a:ext cx="563963" cy="333840"/>
            </a:xfrm>
            <a:prstGeom prst="rect">
              <a:avLst/>
            </a:prstGeom>
          </p:spPr>
        </p:pic>
      </p:grpSp>
    </p:spTree>
    <p:extLst>
      <p:ext uri="{BB962C8B-B14F-4D97-AF65-F5344CB8AC3E}">
        <p14:creationId xmlns:p14="http://schemas.microsoft.com/office/powerpoint/2010/main" val="21274619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sältö ja teksti 1">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F0DD5B1F-B139-0433-CACA-96AFC91303AD}"/>
              </a:ext>
            </a:extLst>
          </p:cNvPr>
          <p:cNvSpPr/>
          <p:nvPr userDrawn="1"/>
        </p:nvSpPr>
        <p:spPr>
          <a:xfrm>
            <a:off x="3972945" y="1081453"/>
            <a:ext cx="5171051" cy="406204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14313" marR="0" lvl="0" indent="-214313" algn="ctr" defTabSz="685800" rtl="0" eaLnBrk="1" fontAlgn="auto" latinLnBrk="0" hangingPunct="1">
              <a:lnSpc>
                <a:spcPct val="100000"/>
              </a:lnSpc>
              <a:spcBef>
                <a:spcPts val="0"/>
              </a:spcBef>
              <a:spcAft>
                <a:spcPts val="0"/>
              </a:spcAft>
              <a:buClr>
                <a:schemeClr val="bg1"/>
              </a:buClr>
              <a:buSzTx/>
              <a:buFont typeface="Arial" panose="020B0604020202020204" pitchFamily="34" charset="0"/>
              <a:buChar char="•"/>
              <a:tabLst/>
              <a:defRPr/>
            </a:pPr>
            <a:endParaRPr kumimoji="0" lang="fi-FI" sz="1350" b="0" i="0" u="none" strike="noStrike" kern="1200" cap="none" spc="0" normalizeH="0" baseline="0" noProof="0">
              <a:ln>
                <a:noFill/>
              </a:ln>
              <a:solidFill>
                <a:prstClr val="white"/>
              </a:solidFill>
              <a:effectLst/>
              <a:uLnTx/>
              <a:uFillTx/>
              <a:latin typeface="Calibri"/>
              <a:ea typeface="+mn-ea"/>
              <a:cs typeface="+mn-cs"/>
            </a:endParaRPr>
          </a:p>
        </p:txBody>
      </p:sp>
      <p:sp>
        <p:nvSpPr>
          <p:cNvPr id="2" name="Content Placeholder 3">
            <a:extLst>
              <a:ext uri="{FF2B5EF4-FFF2-40B4-BE49-F238E27FC236}">
                <a16:creationId xmlns:a16="http://schemas.microsoft.com/office/drawing/2014/main" id="{305D8749-5FBD-C0C8-865B-23FE99340E39}"/>
              </a:ext>
            </a:extLst>
          </p:cNvPr>
          <p:cNvSpPr>
            <a:spLocks noGrp="1"/>
          </p:cNvSpPr>
          <p:nvPr>
            <p:ph sz="quarter" idx="11" hasCustomPrompt="1"/>
          </p:nvPr>
        </p:nvSpPr>
        <p:spPr>
          <a:xfrm>
            <a:off x="4377153" y="1511894"/>
            <a:ext cx="4167793" cy="3065822"/>
          </a:xfrm>
          <a:prstGeom prst="rect">
            <a:avLst/>
          </a:prstGeom>
        </p:spPr>
        <p:txBody>
          <a:bodyPr/>
          <a:lstStyle>
            <a:lvl1pPr marL="214313" indent="-214313">
              <a:buClr>
                <a:schemeClr val="bg1"/>
              </a:buClr>
              <a:buSzPct val="110000"/>
              <a:buFont typeface="Normaali järjestelmäfontti"/>
              <a:buChar char="●"/>
              <a:defRPr sz="1350">
                <a:solidFill>
                  <a:schemeClr val="bg1"/>
                </a:solidFill>
              </a:defRPr>
            </a:lvl1pPr>
            <a:lvl2pPr marL="628634" indent="-285743">
              <a:buClr>
                <a:schemeClr val="bg1"/>
              </a:buClr>
              <a:buSzPct val="110000"/>
              <a:buFont typeface="Normaali järjestelmäfontti"/>
              <a:buChar char="•"/>
              <a:defRPr sz="1350">
                <a:solidFill>
                  <a:schemeClr val="bg1"/>
                </a:solidFill>
              </a:defRPr>
            </a:lvl2pPr>
            <a:lvl3pPr marL="857228" indent="-171446">
              <a:buClr>
                <a:schemeClr val="bg1"/>
              </a:buClr>
              <a:buFont typeface="Normaali järjestelmäfontti"/>
              <a:buChar char="•"/>
              <a:defRPr sz="1350">
                <a:solidFill>
                  <a:schemeClr val="bg1"/>
                </a:solidFill>
              </a:defRPr>
            </a:lvl3pPr>
            <a:lvl4pPr marL="1200120" indent="-171446">
              <a:buClr>
                <a:schemeClr val="bg1"/>
              </a:buClr>
              <a:buFont typeface="Normaali järjestelmäfontti"/>
              <a:buChar char="•"/>
              <a:defRPr sz="1350">
                <a:solidFill>
                  <a:schemeClr val="bg1"/>
                </a:solidFill>
              </a:defRPr>
            </a:lvl4pPr>
            <a:lvl5pPr marL="1543012" indent="-171446">
              <a:buClr>
                <a:schemeClr val="bg1"/>
              </a:buClr>
              <a:buFont typeface="Normaali järjestelmäfontti"/>
              <a:buChar char="•"/>
              <a:defRPr sz="1350">
                <a:solidFill>
                  <a:schemeClr val="bg1"/>
                </a:solidFill>
              </a:defRPr>
            </a:lvl5pPr>
          </a:lstStyle>
          <a:p>
            <a:pPr lvl="0"/>
            <a:r>
              <a:rPr lang="en-US"/>
              <a:t>Tekstikenttä</a:t>
            </a:r>
          </a:p>
          <a:p>
            <a:pPr lvl="1"/>
            <a:r>
              <a:rPr lang="en-US"/>
              <a:t>Second level</a:t>
            </a:r>
          </a:p>
          <a:p>
            <a:pPr lvl="2"/>
            <a:r>
              <a:rPr lang="en-US"/>
              <a:t>Third level</a:t>
            </a:r>
          </a:p>
          <a:p>
            <a:pPr lvl="3"/>
            <a:r>
              <a:rPr lang="en-US"/>
              <a:t>Fourth level</a:t>
            </a:r>
          </a:p>
          <a:p>
            <a:pPr lvl="4"/>
            <a:r>
              <a:rPr lang="en-US"/>
              <a:t>Fifth level</a:t>
            </a:r>
          </a:p>
        </p:txBody>
      </p:sp>
      <p:sp>
        <p:nvSpPr>
          <p:cNvPr id="3" name="Title Placeholder 1">
            <a:extLst>
              <a:ext uri="{FF2B5EF4-FFF2-40B4-BE49-F238E27FC236}">
                <a16:creationId xmlns:a16="http://schemas.microsoft.com/office/drawing/2014/main" id="{7ABA6844-FDF0-1AA7-C80B-7A0BD56C6E33}"/>
              </a:ext>
            </a:extLst>
          </p:cNvPr>
          <p:cNvSpPr>
            <a:spLocks noGrp="1"/>
          </p:cNvSpPr>
          <p:nvPr>
            <p:ph type="title" hasCustomPrompt="1"/>
          </p:nvPr>
        </p:nvSpPr>
        <p:spPr>
          <a:xfrm>
            <a:off x="404208" y="301422"/>
            <a:ext cx="8140737" cy="656940"/>
          </a:xfrm>
          <a:prstGeom prst="rect">
            <a:avLst/>
          </a:prstGeom>
        </p:spPr>
        <p:txBody>
          <a:bodyPr vert="horz" lIns="91440" tIns="45720" rIns="91440" bIns="45720" rtlCol="0" anchor="ctr">
            <a:noAutofit/>
          </a:bodyPr>
          <a:lstStyle>
            <a:lvl1pPr>
              <a:defRPr sz="2100"/>
            </a:lvl1pPr>
          </a:lstStyle>
          <a:p>
            <a:r>
              <a:rPr lang="fi-FI"/>
              <a:t>Otsikko</a:t>
            </a:r>
            <a:endParaRPr lang="en-US"/>
          </a:p>
        </p:txBody>
      </p:sp>
      <p:pic>
        <p:nvPicPr>
          <p:cNvPr id="5" name="Kuva 4">
            <a:extLst>
              <a:ext uri="{FF2B5EF4-FFF2-40B4-BE49-F238E27FC236}">
                <a16:creationId xmlns:a16="http://schemas.microsoft.com/office/drawing/2014/main" id="{226DFC81-8459-A41B-21D4-FB116BEFDEC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307893" y="4807512"/>
            <a:ext cx="657482" cy="232648"/>
          </a:xfrm>
          <a:prstGeom prst="rect">
            <a:avLst/>
          </a:prstGeom>
        </p:spPr>
      </p:pic>
      <p:pic>
        <p:nvPicPr>
          <p:cNvPr id="6" name="Kuva 5">
            <a:extLst>
              <a:ext uri="{FF2B5EF4-FFF2-40B4-BE49-F238E27FC236}">
                <a16:creationId xmlns:a16="http://schemas.microsoft.com/office/drawing/2014/main" id="{E756C99A-E152-5045-645D-1129FD0BAED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852517" y="4802749"/>
            <a:ext cx="383855" cy="212060"/>
          </a:xfrm>
          <a:prstGeom prst="rect">
            <a:avLst/>
          </a:prstGeom>
        </p:spPr>
      </p:pic>
      <p:grpSp>
        <p:nvGrpSpPr>
          <p:cNvPr id="8" name="Ryhmä 7">
            <a:extLst>
              <a:ext uri="{FF2B5EF4-FFF2-40B4-BE49-F238E27FC236}">
                <a16:creationId xmlns:a16="http://schemas.microsoft.com/office/drawing/2014/main" id="{867E90F6-F9B0-4C90-3770-FC32523FFD41}"/>
              </a:ext>
            </a:extLst>
          </p:cNvPr>
          <p:cNvGrpSpPr/>
          <p:nvPr userDrawn="1"/>
        </p:nvGrpSpPr>
        <p:grpSpPr>
          <a:xfrm>
            <a:off x="7512380" y="4681056"/>
            <a:ext cx="1631616" cy="464152"/>
            <a:chOff x="10016506" y="6241408"/>
            <a:chExt cx="2175488" cy="618869"/>
          </a:xfrm>
        </p:grpSpPr>
        <p:sp>
          <p:nvSpPr>
            <p:cNvPr id="10" name="Suorakulmio 7">
              <a:extLst>
                <a:ext uri="{FF2B5EF4-FFF2-40B4-BE49-F238E27FC236}">
                  <a16:creationId xmlns:a16="http://schemas.microsoft.com/office/drawing/2014/main" id="{C3FBA452-28BA-DA88-E6E7-214A845F5F5C}"/>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dirty="0"/>
            </a:p>
          </p:txBody>
        </p:sp>
        <p:pic>
          <p:nvPicPr>
            <p:cNvPr id="11" name="Kuva 10">
              <a:extLst>
                <a:ext uri="{FF2B5EF4-FFF2-40B4-BE49-F238E27FC236}">
                  <a16:creationId xmlns:a16="http://schemas.microsoft.com/office/drawing/2014/main" id="{18E4B108-DE4E-0250-56DF-1ACF9323AC06}"/>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077190" y="6410016"/>
              <a:ext cx="876643" cy="310197"/>
            </a:xfrm>
            <a:prstGeom prst="rect">
              <a:avLst/>
            </a:prstGeom>
          </p:spPr>
        </p:pic>
        <p:pic>
          <p:nvPicPr>
            <p:cNvPr id="12" name="Kuva 11">
              <a:extLst>
                <a:ext uri="{FF2B5EF4-FFF2-40B4-BE49-F238E27FC236}">
                  <a16:creationId xmlns:a16="http://schemas.microsoft.com/office/drawing/2014/main" id="{A7CE683B-3AC4-1CD0-3AE7-F756410F5D7D}"/>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445471" y="6374032"/>
              <a:ext cx="563963" cy="333840"/>
            </a:xfrm>
            <a:prstGeom prst="rect">
              <a:avLst/>
            </a:prstGeom>
          </p:spPr>
        </p:pic>
      </p:grpSp>
      <p:sp>
        <p:nvSpPr>
          <p:cNvPr id="4" name="Suorakulmio 3">
            <a:extLst>
              <a:ext uri="{FF2B5EF4-FFF2-40B4-BE49-F238E27FC236}">
                <a16:creationId xmlns:a16="http://schemas.microsoft.com/office/drawing/2014/main" id="{7070A6B2-B244-9DB6-817A-9C3093BB2FFE}"/>
              </a:ext>
            </a:extLst>
          </p:cNvPr>
          <p:cNvSpPr/>
          <p:nvPr userDrawn="1"/>
        </p:nvSpPr>
        <p:spPr>
          <a:xfrm>
            <a:off x="1" y="1081453"/>
            <a:ext cx="3972944" cy="4062047"/>
          </a:xfrm>
          <a:prstGeom prst="rect">
            <a:avLst/>
          </a:prstGeom>
          <a:solidFill>
            <a:schemeClr val="accent6">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a:ln>
                <a:noFill/>
              </a:ln>
              <a:solidFill>
                <a:prstClr val="white"/>
              </a:solidFill>
              <a:effectLst/>
              <a:uLnTx/>
              <a:uFillTx/>
              <a:latin typeface="Calibri"/>
              <a:ea typeface="+mn-ea"/>
              <a:cs typeface="+mn-cs"/>
            </a:endParaRPr>
          </a:p>
        </p:txBody>
      </p:sp>
      <p:sp>
        <p:nvSpPr>
          <p:cNvPr id="17" name="Sisällön paikkamerkki 16">
            <a:extLst>
              <a:ext uri="{FF2B5EF4-FFF2-40B4-BE49-F238E27FC236}">
                <a16:creationId xmlns:a16="http://schemas.microsoft.com/office/drawing/2014/main" id="{2134E52E-ECB2-CCF1-9F91-F92BED48B62F}"/>
              </a:ext>
            </a:extLst>
          </p:cNvPr>
          <p:cNvSpPr>
            <a:spLocks noGrp="1"/>
          </p:cNvSpPr>
          <p:nvPr>
            <p:ph sz="quarter" idx="13"/>
          </p:nvPr>
        </p:nvSpPr>
        <p:spPr>
          <a:xfrm>
            <a:off x="404208" y="1511894"/>
            <a:ext cx="3227016" cy="3185118"/>
          </a:xfrm>
          <a:prstGeom prst="rect">
            <a:avLst/>
          </a:prstGeom>
        </p:spPr>
        <p:txBody>
          <a:bodyPr/>
          <a:lstStyle>
            <a:lvl1pPr>
              <a:defRPr sz="1350"/>
            </a:lvl1pPr>
            <a:lvl2pPr marL="628634" indent="-285743">
              <a:buClr>
                <a:schemeClr val="accent1"/>
              </a:buClr>
              <a:buFont typeface="Normaali järjestelmäfontti"/>
              <a:buChar char="•"/>
              <a:defRPr sz="1350"/>
            </a:lvl2pPr>
            <a:lvl3pPr marL="857228" indent="-171446">
              <a:buClr>
                <a:schemeClr val="accent1"/>
              </a:buClr>
              <a:buFont typeface="Normaali järjestelmäfontti"/>
              <a:buChar char="•"/>
              <a:defRPr sz="1350"/>
            </a:lvl3pPr>
            <a:lvl4pPr marL="1200120" indent="-171446">
              <a:buClr>
                <a:schemeClr val="accent1"/>
              </a:buClr>
              <a:buFont typeface="Normaali järjestelmäfontti"/>
              <a:buChar char="•"/>
              <a:defRPr sz="1350"/>
            </a:lvl4pPr>
            <a:lvl5pPr marL="1543012" indent="-171446">
              <a:buClr>
                <a:schemeClr val="accent1"/>
              </a:buClr>
              <a:buFont typeface="Normaali järjestelmäfontti"/>
              <a:buChar char="•"/>
              <a:defRPr sz="1350"/>
            </a:lvl5pPr>
          </a:lstStyle>
          <a:p>
            <a:pPr lvl="0"/>
            <a:endParaRPr lang="fi-FI"/>
          </a:p>
        </p:txBody>
      </p:sp>
    </p:spTree>
    <p:extLst>
      <p:ext uri="{BB962C8B-B14F-4D97-AF65-F5344CB8AC3E}">
        <p14:creationId xmlns:p14="http://schemas.microsoft.com/office/powerpoint/2010/main" val="6220301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isältö ja teksti 2">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F0DD5B1F-B139-0433-CACA-96AFC91303AD}"/>
              </a:ext>
            </a:extLst>
          </p:cNvPr>
          <p:cNvSpPr/>
          <p:nvPr userDrawn="1"/>
        </p:nvSpPr>
        <p:spPr>
          <a:xfrm>
            <a:off x="1" y="1081453"/>
            <a:ext cx="9143996" cy="4062047"/>
          </a:xfrm>
          <a:prstGeom prst="rect">
            <a:avLst/>
          </a:prstGeom>
          <a:solidFill>
            <a:schemeClr val="accent6">
              <a:alpha val="3617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14313" marR="0" lvl="0" indent="-214313" algn="ctr" defTabSz="685800" rtl="0" eaLnBrk="1" fontAlgn="auto" latinLnBrk="0" hangingPunct="1">
              <a:lnSpc>
                <a:spcPct val="100000"/>
              </a:lnSpc>
              <a:spcBef>
                <a:spcPts val="0"/>
              </a:spcBef>
              <a:spcAft>
                <a:spcPts val="0"/>
              </a:spcAft>
              <a:buClr>
                <a:schemeClr val="bg1"/>
              </a:buClr>
              <a:buSzTx/>
              <a:buFont typeface="Arial" panose="020B0604020202020204" pitchFamily="34" charset="0"/>
              <a:buChar char="•"/>
              <a:tabLst/>
              <a:defRPr/>
            </a:pPr>
            <a:endParaRPr kumimoji="0" lang="fi-FI" sz="1350" b="0" i="0" u="none" strike="noStrike" kern="1200" cap="none" spc="0" normalizeH="0" baseline="0" noProof="0">
              <a:ln>
                <a:noFill/>
              </a:ln>
              <a:solidFill>
                <a:prstClr val="white"/>
              </a:solidFill>
              <a:effectLst/>
              <a:uLnTx/>
              <a:uFillTx/>
              <a:latin typeface="Calibri"/>
              <a:ea typeface="+mn-ea"/>
              <a:cs typeface="+mn-cs"/>
            </a:endParaRPr>
          </a:p>
        </p:txBody>
      </p:sp>
      <p:sp>
        <p:nvSpPr>
          <p:cNvPr id="15" name="Suorakulmio 14">
            <a:extLst>
              <a:ext uri="{FF2B5EF4-FFF2-40B4-BE49-F238E27FC236}">
                <a16:creationId xmlns:a16="http://schemas.microsoft.com/office/drawing/2014/main" id="{7F0F17D9-8629-7048-A813-655049BF2A10}"/>
              </a:ext>
            </a:extLst>
          </p:cNvPr>
          <p:cNvSpPr/>
          <p:nvPr userDrawn="1"/>
        </p:nvSpPr>
        <p:spPr>
          <a:xfrm>
            <a:off x="404208" y="1405698"/>
            <a:ext cx="3437911" cy="3275358"/>
          </a:xfrm>
          <a:prstGeom prst="rect">
            <a:avLst/>
          </a:prstGeom>
          <a:solidFill>
            <a:schemeClr val="bg1"/>
          </a:solidFill>
          <a:ln>
            <a:noFill/>
          </a:ln>
          <a:effectLst>
            <a:outerShdw blurRad="449174" sx="102000" sy="102000" algn="ctr" rotWithShape="0">
              <a:prstClr val="black">
                <a:alpha val="4422"/>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a:p>
        </p:txBody>
      </p:sp>
      <p:sp>
        <p:nvSpPr>
          <p:cNvPr id="3" name="Title Placeholder 1">
            <a:extLst>
              <a:ext uri="{FF2B5EF4-FFF2-40B4-BE49-F238E27FC236}">
                <a16:creationId xmlns:a16="http://schemas.microsoft.com/office/drawing/2014/main" id="{7ABA6844-FDF0-1AA7-C80B-7A0BD56C6E33}"/>
              </a:ext>
            </a:extLst>
          </p:cNvPr>
          <p:cNvSpPr>
            <a:spLocks noGrp="1"/>
          </p:cNvSpPr>
          <p:nvPr>
            <p:ph type="title" hasCustomPrompt="1"/>
          </p:nvPr>
        </p:nvSpPr>
        <p:spPr>
          <a:xfrm>
            <a:off x="404208" y="301422"/>
            <a:ext cx="8140737" cy="656940"/>
          </a:xfrm>
          <a:prstGeom prst="rect">
            <a:avLst/>
          </a:prstGeom>
        </p:spPr>
        <p:txBody>
          <a:bodyPr vert="horz" lIns="91440" tIns="45720" rIns="91440" bIns="45720" rtlCol="0" anchor="ctr">
            <a:noAutofit/>
          </a:bodyPr>
          <a:lstStyle>
            <a:lvl1pPr>
              <a:defRPr sz="2100"/>
            </a:lvl1pPr>
          </a:lstStyle>
          <a:p>
            <a:r>
              <a:rPr lang="fi-FI"/>
              <a:t>Otsikko</a:t>
            </a:r>
            <a:endParaRPr lang="en-US"/>
          </a:p>
        </p:txBody>
      </p:sp>
      <p:pic>
        <p:nvPicPr>
          <p:cNvPr id="5" name="Kuva 4">
            <a:extLst>
              <a:ext uri="{FF2B5EF4-FFF2-40B4-BE49-F238E27FC236}">
                <a16:creationId xmlns:a16="http://schemas.microsoft.com/office/drawing/2014/main" id="{226DFC81-8459-A41B-21D4-FB116BEFDEC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307893" y="4807512"/>
            <a:ext cx="657482" cy="232648"/>
          </a:xfrm>
          <a:prstGeom prst="rect">
            <a:avLst/>
          </a:prstGeom>
        </p:spPr>
      </p:pic>
      <p:pic>
        <p:nvPicPr>
          <p:cNvPr id="6" name="Kuva 5">
            <a:extLst>
              <a:ext uri="{FF2B5EF4-FFF2-40B4-BE49-F238E27FC236}">
                <a16:creationId xmlns:a16="http://schemas.microsoft.com/office/drawing/2014/main" id="{E756C99A-E152-5045-645D-1129FD0BAED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852517" y="4802749"/>
            <a:ext cx="383855" cy="212060"/>
          </a:xfrm>
          <a:prstGeom prst="rect">
            <a:avLst/>
          </a:prstGeom>
        </p:spPr>
      </p:pic>
      <p:grpSp>
        <p:nvGrpSpPr>
          <p:cNvPr id="8" name="Ryhmä 7">
            <a:extLst>
              <a:ext uri="{FF2B5EF4-FFF2-40B4-BE49-F238E27FC236}">
                <a16:creationId xmlns:a16="http://schemas.microsoft.com/office/drawing/2014/main" id="{867E90F6-F9B0-4C90-3770-FC32523FFD41}"/>
              </a:ext>
            </a:extLst>
          </p:cNvPr>
          <p:cNvGrpSpPr/>
          <p:nvPr userDrawn="1"/>
        </p:nvGrpSpPr>
        <p:grpSpPr>
          <a:xfrm>
            <a:off x="7512380" y="4681056"/>
            <a:ext cx="1631616" cy="464152"/>
            <a:chOff x="10016506" y="6241408"/>
            <a:chExt cx="2175488" cy="618869"/>
          </a:xfrm>
        </p:grpSpPr>
        <p:sp>
          <p:nvSpPr>
            <p:cNvPr id="10" name="Suorakulmio 7">
              <a:extLst>
                <a:ext uri="{FF2B5EF4-FFF2-40B4-BE49-F238E27FC236}">
                  <a16:creationId xmlns:a16="http://schemas.microsoft.com/office/drawing/2014/main" id="{C3FBA452-28BA-DA88-E6E7-214A845F5F5C}"/>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dirty="0"/>
            </a:p>
          </p:txBody>
        </p:sp>
        <p:pic>
          <p:nvPicPr>
            <p:cNvPr id="11" name="Kuva 10">
              <a:extLst>
                <a:ext uri="{FF2B5EF4-FFF2-40B4-BE49-F238E27FC236}">
                  <a16:creationId xmlns:a16="http://schemas.microsoft.com/office/drawing/2014/main" id="{18E4B108-DE4E-0250-56DF-1ACF9323AC06}"/>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077190" y="6410016"/>
              <a:ext cx="876643" cy="310197"/>
            </a:xfrm>
            <a:prstGeom prst="rect">
              <a:avLst/>
            </a:prstGeom>
          </p:spPr>
        </p:pic>
        <p:pic>
          <p:nvPicPr>
            <p:cNvPr id="12" name="Kuva 11">
              <a:extLst>
                <a:ext uri="{FF2B5EF4-FFF2-40B4-BE49-F238E27FC236}">
                  <a16:creationId xmlns:a16="http://schemas.microsoft.com/office/drawing/2014/main" id="{A7CE683B-3AC4-1CD0-3AE7-F756410F5D7D}"/>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445471" y="6374032"/>
              <a:ext cx="563963" cy="333840"/>
            </a:xfrm>
            <a:prstGeom prst="rect">
              <a:avLst/>
            </a:prstGeom>
          </p:spPr>
        </p:pic>
      </p:grpSp>
      <p:sp>
        <p:nvSpPr>
          <p:cNvPr id="17" name="Sisällön paikkamerkki 16">
            <a:extLst>
              <a:ext uri="{FF2B5EF4-FFF2-40B4-BE49-F238E27FC236}">
                <a16:creationId xmlns:a16="http://schemas.microsoft.com/office/drawing/2014/main" id="{2134E52E-ECB2-CCF1-9F91-F92BED48B62F}"/>
              </a:ext>
            </a:extLst>
          </p:cNvPr>
          <p:cNvSpPr>
            <a:spLocks noGrp="1"/>
          </p:cNvSpPr>
          <p:nvPr>
            <p:ph sz="quarter" idx="13"/>
          </p:nvPr>
        </p:nvSpPr>
        <p:spPr>
          <a:xfrm>
            <a:off x="695074" y="1692283"/>
            <a:ext cx="2856179" cy="2702189"/>
          </a:xfrm>
          <a:prstGeom prst="rect">
            <a:avLst/>
          </a:prstGeom>
        </p:spPr>
        <p:txBody>
          <a:bodyPr/>
          <a:lstStyle>
            <a:lvl1pPr>
              <a:defRPr sz="1350"/>
            </a:lvl1pPr>
            <a:lvl2pPr marL="628634" indent="-285743">
              <a:buClr>
                <a:schemeClr val="accent1"/>
              </a:buClr>
              <a:buFont typeface="Normaali järjestelmäfontti"/>
              <a:buChar char="•"/>
              <a:defRPr sz="1350"/>
            </a:lvl2pPr>
            <a:lvl3pPr marL="857228" indent="-171446">
              <a:buClr>
                <a:schemeClr val="accent1"/>
              </a:buClr>
              <a:buFont typeface="Normaali järjestelmäfontti"/>
              <a:buChar char="•"/>
              <a:defRPr sz="1350"/>
            </a:lvl3pPr>
            <a:lvl4pPr marL="1200120" indent="-171446">
              <a:buClr>
                <a:schemeClr val="accent1"/>
              </a:buClr>
              <a:buFont typeface="Normaali järjestelmäfontti"/>
              <a:buChar char="•"/>
              <a:defRPr sz="1350"/>
            </a:lvl4pPr>
            <a:lvl5pPr marL="1543012" indent="-171446">
              <a:buClr>
                <a:schemeClr val="accent1"/>
              </a:buClr>
              <a:buFont typeface="Normaali järjestelmäfontti"/>
              <a:buChar char="•"/>
              <a:defRPr sz="1350"/>
            </a:lvl5pPr>
          </a:lstStyle>
          <a:p>
            <a:pPr lvl="0"/>
            <a:endParaRPr lang="fi-FI"/>
          </a:p>
        </p:txBody>
      </p:sp>
      <p:sp>
        <p:nvSpPr>
          <p:cNvPr id="14" name="Content Placeholder 3">
            <a:extLst>
              <a:ext uri="{FF2B5EF4-FFF2-40B4-BE49-F238E27FC236}">
                <a16:creationId xmlns:a16="http://schemas.microsoft.com/office/drawing/2014/main" id="{9C95AFB2-6DAF-0536-485F-0F635C156CE3}"/>
              </a:ext>
            </a:extLst>
          </p:cNvPr>
          <p:cNvSpPr>
            <a:spLocks noGrp="1"/>
          </p:cNvSpPr>
          <p:nvPr>
            <p:ph sz="quarter" idx="11" hasCustomPrompt="1"/>
          </p:nvPr>
        </p:nvSpPr>
        <p:spPr>
          <a:xfrm>
            <a:off x="4150569" y="1692283"/>
            <a:ext cx="4394376" cy="2702189"/>
          </a:xfrm>
          <a:prstGeom prst="rect">
            <a:avLst/>
          </a:prstGeom>
        </p:spPr>
        <p:txBody>
          <a:bodyPr/>
          <a:lstStyle>
            <a:lvl1pPr>
              <a:defRPr sz="1350"/>
            </a:lvl1pPr>
            <a:lvl2pPr marL="628634" indent="-285743">
              <a:buClr>
                <a:schemeClr val="accent1"/>
              </a:buClr>
              <a:buSzPct val="110000"/>
              <a:buFont typeface="Normaali järjestelmäfontti"/>
              <a:buChar char="●"/>
              <a:defRPr sz="1350"/>
            </a:lvl2pPr>
            <a:lvl3pPr marL="857228" indent="-171446">
              <a:buClr>
                <a:schemeClr val="accent1"/>
              </a:buClr>
              <a:buFont typeface="Arial" panose="020B0604020202020204" pitchFamily="34" charset="0"/>
              <a:buChar char="•"/>
              <a:defRPr sz="1350"/>
            </a:lvl3pPr>
            <a:lvl4pPr marL="1200120" indent="-171446">
              <a:buClr>
                <a:schemeClr val="accent1"/>
              </a:buClr>
              <a:buFont typeface="Arial" panose="020B0604020202020204" pitchFamily="34" charset="0"/>
              <a:buChar char="•"/>
              <a:defRPr sz="1350"/>
            </a:lvl4pPr>
            <a:lvl5pPr marL="1543012" indent="-171446">
              <a:buClr>
                <a:schemeClr val="accent1"/>
              </a:buClr>
              <a:buFont typeface="Arial" panose="020B0604020202020204" pitchFamily="34" charset="0"/>
              <a:buChar char="•"/>
              <a:defRPr sz="1350"/>
            </a:lvl5pPr>
          </a:lstStyle>
          <a:p>
            <a:pPr lvl="0"/>
            <a:r>
              <a:rPr lang="en-US"/>
              <a:t>Tekstikenttä</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09863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ihreä teksti">
    <p:bg>
      <p:bgPr>
        <a:solidFill>
          <a:schemeClr val="accent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7ABA6844-FDF0-1AA7-C80B-7A0BD56C6E33}"/>
              </a:ext>
            </a:extLst>
          </p:cNvPr>
          <p:cNvSpPr>
            <a:spLocks noGrp="1"/>
          </p:cNvSpPr>
          <p:nvPr>
            <p:ph type="title" hasCustomPrompt="1"/>
          </p:nvPr>
        </p:nvSpPr>
        <p:spPr>
          <a:xfrm>
            <a:off x="957510" y="967381"/>
            <a:ext cx="2901700" cy="2039588"/>
          </a:xfrm>
          <a:prstGeom prst="rect">
            <a:avLst/>
          </a:prstGeom>
        </p:spPr>
        <p:txBody>
          <a:bodyPr vert="horz" lIns="91440" tIns="45720" rIns="91440" bIns="45720" rtlCol="0" anchor="t" anchorCtr="0">
            <a:noAutofit/>
          </a:bodyPr>
          <a:lstStyle>
            <a:lvl1pPr algn="r">
              <a:lnSpc>
                <a:spcPts val="3000"/>
              </a:lnSpc>
              <a:defRPr sz="3300">
                <a:solidFill>
                  <a:schemeClr val="bg1"/>
                </a:solidFill>
              </a:defRPr>
            </a:lvl1pPr>
          </a:lstStyle>
          <a:p>
            <a:r>
              <a:rPr lang="fi-FI"/>
              <a:t>TÄHÄN LYHYT OTSIKKO</a:t>
            </a:r>
            <a:endParaRPr lang="en-US"/>
          </a:p>
        </p:txBody>
      </p:sp>
      <p:grpSp>
        <p:nvGrpSpPr>
          <p:cNvPr id="19" name="Ryhmä 18">
            <a:extLst>
              <a:ext uri="{FF2B5EF4-FFF2-40B4-BE49-F238E27FC236}">
                <a16:creationId xmlns:a16="http://schemas.microsoft.com/office/drawing/2014/main" id="{C2721995-C2D5-5889-077E-DF9EC06363C9}"/>
              </a:ext>
            </a:extLst>
          </p:cNvPr>
          <p:cNvGrpSpPr/>
          <p:nvPr userDrawn="1"/>
        </p:nvGrpSpPr>
        <p:grpSpPr>
          <a:xfrm>
            <a:off x="7512380" y="4681056"/>
            <a:ext cx="1631616" cy="464152"/>
            <a:chOff x="10016506" y="6241408"/>
            <a:chExt cx="2175488" cy="618869"/>
          </a:xfrm>
        </p:grpSpPr>
        <p:sp>
          <p:nvSpPr>
            <p:cNvPr id="20" name="Suorakulmio 7">
              <a:extLst>
                <a:ext uri="{FF2B5EF4-FFF2-40B4-BE49-F238E27FC236}">
                  <a16:creationId xmlns:a16="http://schemas.microsoft.com/office/drawing/2014/main" id="{7A4212A1-2E31-B4F1-1931-2677B2CF604D}"/>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135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1" name="Kuva 20">
              <a:extLst>
                <a:ext uri="{FF2B5EF4-FFF2-40B4-BE49-F238E27FC236}">
                  <a16:creationId xmlns:a16="http://schemas.microsoft.com/office/drawing/2014/main" id="{D9826DB8-F0C4-FB99-AE01-0A70DE65DCF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77190" y="6410016"/>
              <a:ext cx="876643" cy="310197"/>
            </a:xfrm>
            <a:prstGeom prst="rect">
              <a:avLst/>
            </a:prstGeom>
          </p:spPr>
        </p:pic>
        <p:pic>
          <p:nvPicPr>
            <p:cNvPr id="22" name="Kuva 21">
              <a:extLst>
                <a:ext uri="{FF2B5EF4-FFF2-40B4-BE49-F238E27FC236}">
                  <a16:creationId xmlns:a16="http://schemas.microsoft.com/office/drawing/2014/main" id="{E4760B4E-254B-C661-B3D7-8F61EA91B1A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45471" y="6374032"/>
              <a:ext cx="563963" cy="333840"/>
            </a:xfrm>
            <a:prstGeom prst="rect">
              <a:avLst/>
            </a:prstGeom>
          </p:spPr>
        </p:pic>
      </p:grpSp>
      <p:sp>
        <p:nvSpPr>
          <p:cNvPr id="27" name="Tekstin paikkamerkki 26">
            <a:extLst>
              <a:ext uri="{FF2B5EF4-FFF2-40B4-BE49-F238E27FC236}">
                <a16:creationId xmlns:a16="http://schemas.microsoft.com/office/drawing/2014/main" id="{F8FAB8C0-5339-86D8-4707-497BB63FF486}"/>
              </a:ext>
            </a:extLst>
          </p:cNvPr>
          <p:cNvSpPr>
            <a:spLocks noGrp="1"/>
          </p:cNvSpPr>
          <p:nvPr>
            <p:ph type="body" sz="quarter" idx="10" hasCustomPrompt="1"/>
          </p:nvPr>
        </p:nvSpPr>
        <p:spPr>
          <a:xfrm>
            <a:off x="4158854" y="966788"/>
            <a:ext cx="3675250" cy="3517106"/>
          </a:xfrm>
          <a:prstGeom prst="rect">
            <a:avLst/>
          </a:prstGeom>
        </p:spPr>
        <p:txBody>
          <a:bodyPr/>
          <a:lstStyle>
            <a:lvl1pPr marL="0" indent="0">
              <a:buClr>
                <a:schemeClr val="bg1"/>
              </a:buClr>
              <a:buFont typeface="Normaali järjestelmäfontti"/>
              <a:buNone/>
              <a:defRPr sz="1350">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Lorem ipsum dolor sit amet, consectetur adipiscing elit, sed do eiusmod tempor incididunt ut labore et dolore magna aliqua. Ut enim ad minim veniam, quis nostrud exercitation ullamco laboris nisi ut aliquip ex ea commodo consequat. </a:t>
            </a:r>
          </a:p>
          <a:p>
            <a:pPr lvl="0"/>
            <a:r>
              <a:rPr lang="fi-FI"/>
              <a:t>Duis aute irure dolor in reprehenderit in voluptate velit esse cillum dolore eu fugiat nulla pariatur. Excepteur sint occaecat cupidatat non proident, sunt in culpa qui officia deserunt mollit anim id est laborum.</a:t>
            </a:r>
          </a:p>
        </p:txBody>
      </p:sp>
    </p:spTree>
    <p:extLst>
      <p:ext uri="{BB962C8B-B14F-4D97-AF65-F5344CB8AC3E}">
        <p14:creationId xmlns:p14="http://schemas.microsoft.com/office/powerpoint/2010/main" val="31438118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opetus">
    <p:bg>
      <p:bgPr>
        <a:solidFill>
          <a:schemeClr val="accent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0685EF84-D48E-905E-E7F8-E83548FE98A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2907540"/>
            <a:ext cx="6145605" cy="2174599"/>
          </a:xfrm>
          <a:prstGeom prst="rect">
            <a:avLst/>
          </a:prstGeom>
        </p:spPr>
      </p:pic>
      <p:sp>
        <p:nvSpPr>
          <p:cNvPr id="9" name="Suorakulmio 8">
            <a:extLst>
              <a:ext uri="{FF2B5EF4-FFF2-40B4-BE49-F238E27FC236}">
                <a16:creationId xmlns:a16="http://schemas.microsoft.com/office/drawing/2014/main" id="{8613A6F5-F359-5150-8ACF-D3E0E1DFDD84}"/>
              </a:ext>
            </a:extLst>
          </p:cNvPr>
          <p:cNvSpPr/>
          <p:nvPr userDrawn="1"/>
        </p:nvSpPr>
        <p:spPr>
          <a:xfrm>
            <a:off x="7596345" y="4576320"/>
            <a:ext cx="1547656" cy="5058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a:p>
        </p:txBody>
      </p:sp>
      <p:pic>
        <p:nvPicPr>
          <p:cNvPr id="13" name="Kuva 12">
            <a:extLst>
              <a:ext uri="{FF2B5EF4-FFF2-40B4-BE49-F238E27FC236}">
                <a16:creationId xmlns:a16="http://schemas.microsoft.com/office/drawing/2014/main" id="{5FBD58F5-EF3D-DA74-603D-F41DF953C7E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69233" y="2529113"/>
            <a:ext cx="1278571" cy="756854"/>
          </a:xfrm>
          <a:prstGeom prst="rect">
            <a:avLst/>
          </a:prstGeom>
        </p:spPr>
      </p:pic>
    </p:spTree>
    <p:extLst>
      <p:ext uri="{BB962C8B-B14F-4D97-AF65-F5344CB8AC3E}">
        <p14:creationId xmlns:p14="http://schemas.microsoft.com/office/powerpoint/2010/main" val="5399577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2_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85C24FF-F9D8-A4AA-F6BC-DEA33C252EDC}"/>
              </a:ext>
            </a:extLst>
          </p:cNvPr>
          <p:cNvSpPr>
            <a:spLocks noGrp="1"/>
          </p:cNvSpPr>
          <p:nvPr>
            <p:ph type="ctrTitle"/>
          </p:nvPr>
        </p:nvSpPr>
        <p:spPr>
          <a:xfrm>
            <a:off x="1143000" y="841772"/>
            <a:ext cx="6858000" cy="1790700"/>
          </a:xfrm>
        </p:spPr>
        <p:txBody>
          <a:bodyPr anchor="b"/>
          <a:lstStyle>
            <a:lvl1pPr algn="ctr">
              <a:defRPr sz="4500"/>
            </a:lvl1pPr>
          </a:lstStyle>
          <a:p>
            <a:r>
              <a:rPr lang="fi-FI"/>
              <a:t>Muokkaa ots. perustyyl. napsautt.</a:t>
            </a:r>
          </a:p>
        </p:txBody>
      </p:sp>
      <p:sp>
        <p:nvSpPr>
          <p:cNvPr id="3" name="Alaotsikko 2">
            <a:extLst>
              <a:ext uri="{FF2B5EF4-FFF2-40B4-BE49-F238E27FC236}">
                <a16:creationId xmlns:a16="http://schemas.microsoft.com/office/drawing/2014/main" id="{831E377A-5DD1-725F-FE52-D6A8256826D5}"/>
              </a:ext>
            </a:extLst>
          </p:cNvPr>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i-FI"/>
              <a:t>Muokkaa alaotsikon perustyyliä napsautt.</a:t>
            </a:r>
          </a:p>
        </p:txBody>
      </p:sp>
    </p:spTree>
    <p:extLst>
      <p:ext uri="{BB962C8B-B14F-4D97-AF65-F5344CB8AC3E}">
        <p14:creationId xmlns:p14="http://schemas.microsoft.com/office/powerpoint/2010/main" val="28340956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Otsikkodia">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1C343A52-FB70-B542-8D6B-54277CF39427}"/>
              </a:ext>
            </a:extLst>
          </p:cNvPr>
          <p:cNvSpPr>
            <a:spLocks noGrp="1"/>
          </p:cNvSpPr>
          <p:nvPr>
            <p:ph type="title"/>
          </p:nvPr>
        </p:nvSpPr>
        <p:spPr>
          <a:xfrm>
            <a:off x="404208" y="450891"/>
            <a:ext cx="8335584" cy="231400"/>
          </a:xfrm>
          <a:prstGeom prst="rect">
            <a:avLst/>
          </a:prstGeom>
        </p:spPr>
        <p:txBody>
          <a:bodyPr vert="horz" lIns="91440" tIns="45720" rIns="91440" bIns="45720" rtlCol="0" anchor="ctr">
            <a:noAutofit/>
          </a:bodyPr>
          <a:lstStyle/>
          <a:p>
            <a:r>
              <a:rPr lang="fi-FI"/>
              <a:t>MUOKKAA PERUSTYYL. NAPSAUTT.</a:t>
            </a:r>
            <a:endParaRPr lang="en-US"/>
          </a:p>
        </p:txBody>
      </p:sp>
    </p:spTree>
    <p:extLst>
      <p:ext uri="{BB962C8B-B14F-4D97-AF65-F5344CB8AC3E}">
        <p14:creationId xmlns:p14="http://schemas.microsoft.com/office/powerpoint/2010/main" val="6714761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1_Otsikkodia">
    <p:spTree>
      <p:nvGrpSpPr>
        <p:cNvPr id="1" name=""/>
        <p:cNvGrpSpPr/>
        <p:nvPr/>
      </p:nvGrpSpPr>
      <p:grpSpPr>
        <a:xfrm>
          <a:off x="0" y="0"/>
          <a:ext cx="0" cy="0"/>
          <a:chOff x="0" y="0"/>
          <a:chExt cx="0" cy="0"/>
        </a:xfrm>
      </p:grpSpPr>
      <p:sp>
        <p:nvSpPr>
          <p:cNvPr id="3" name="Kuvan paikkamerkki 2">
            <a:extLst>
              <a:ext uri="{FF2B5EF4-FFF2-40B4-BE49-F238E27FC236}">
                <a16:creationId xmlns:a16="http://schemas.microsoft.com/office/drawing/2014/main" id="{FDE8594A-4A3D-FE93-F5BF-1E2F211398FD}"/>
              </a:ext>
            </a:extLst>
          </p:cNvPr>
          <p:cNvSpPr>
            <a:spLocks noGrp="1"/>
          </p:cNvSpPr>
          <p:nvPr>
            <p:ph type="pic" sz="quarter" idx="10"/>
          </p:nvPr>
        </p:nvSpPr>
        <p:spPr>
          <a:xfrm>
            <a:off x="0" y="0"/>
            <a:ext cx="9144000" cy="5143500"/>
          </a:xfrm>
          <a:prstGeom prst="rect">
            <a:avLst/>
          </a:prstGeom>
        </p:spPr>
        <p:txBody>
          <a:bodyPr/>
          <a:lstStyle/>
          <a:p>
            <a:endParaRPr lang="fi-FI"/>
          </a:p>
        </p:txBody>
      </p:sp>
    </p:spTree>
    <p:extLst>
      <p:ext uri="{BB962C8B-B14F-4D97-AF65-F5344CB8AC3E}">
        <p14:creationId xmlns:p14="http://schemas.microsoft.com/office/powerpoint/2010/main" val="24178788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Otsikkodia">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1C343A52-FB70-B542-8D6B-54277CF39427}"/>
              </a:ext>
            </a:extLst>
          </p:cNvPr>
          <p:cNvSpPr>
            <a:spLocks noGrp="1"/>
          </p:cNvSpPr>
          <p:nvPr>
            <p:ph type="title"/>
          </p:nvPr>
        </p:nvSpPr>
        <p:spPr>
          <a:xfrm>
            <a:off x="404208" y="450891"/>
            <a:ext cx="8335584" cy="231400"/>
          </a:xfrm>
          <a:prstGeom prst="rect">
            <a:avLst/>
          </a:prstGeom>
        </p:spPr>
        <p:txBody>
          <a:bodyPr vert="horz" lIns="91440" tIns="45720" rIns="91440" bIns="45720" rtlCol="0" anchor="ctr">
            <a:noAutofit/>
          </a:bodyPr>
          <a:lstStyle/>
          <a:p>
            <a:r>
              <a:rPr lang="fi-FI"/>
              <a:t>MUOKKAA PERUSTYYL. NAPSAUTT.</a:t>
            </a:r>
            <a:endParaRPr lang="en-US"/>
          </a:p>
        </p:txBody>
      </p:sp>
    </p:spTree>
    <p:extLst>
      <p:ext uri="{BB962C8B-B14F-4D97-AF65-F5344CB8AC3E}">
        <p14:creationId xmlns:p14="http://schemas.microsoft.com/office/powerpoint/2010/main" val="16653307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Otsikkodia">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1C343A52-FB70-B542-8D6B-54277CF39427}"/>
              </a:ext>
            </a:extLst>
          </p:cNvPr>
          <p:cNvSpPr>
            <a:spLocks noGrp="1"/>
          </p:cNvSpPr>
          <p:nvPr>
            <p:ph type="title"/>
          </p:nvPr>
        </p:nvSpPr>
        <p:spPr>
          <a:xfrm>
            <a:off x="404208" y="450891"/>
            <a:ext cx="8335584" cy="231400"/>
          </a:xfrm>
          <a:prstGeom prst="rect">
            <a:avLst/>
          </a:prstGeom>
        </p:spPr>
        <p:txBody>
          <a:bodyPr vert="horz" lIns="91440" tIns="45720" rIns="91440" bIns="45720" rtlCol="0" anchor="ctr">
            <a:noAutofit/>
          </a:bodyPr>
          <a:lstStyle/>
          <a:p>
            <a:r>
              <a:rPr lang="fi-FI"/>
              <a:t>MUOKKAA PERUSTYYL. NAPSAUTT.</a:t>
            </a:r>
            <a:endParaRPr lang="en-US"/>
          </a:p>
        </p:txBody>
      </p:sp>
      <p:sp>
        <p:nvSpPr>
          <p:cNvPr id="2" name="Suorakulmio 1">
            <a:extLst>
              <a:ext uri="{FF2B5EF4-FFF2-40B4-BE49-F238E27FC236}">
                <a16:creationId xmlns:a16="http://schemas.microsoft.com/office/drawing/2014/main" id="{42858119-1552-3E6B-172F-5CC18F1FD159}"/>
              </a:ext>
            </a:extLst>
          </p:cNvPr>
          <p:cNvSpPr/>
          <p:nvPr userDrawn="1"/>
        </p:nvSpPr>
        <p:spPr>
          <a:xfrm>
            <a:off x="7386403" y="4575748"/>
            <a:ext cx="1757597" cy="5677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a:p>
        </p:txBody>
      </p:sp>
      <p:grpSp>
        <p:nvGrpSpPr>
          <p:cNvPr id="3" name="Ryhmä 2">
            <a:extLst>
              <a:ext uri="{FF2B5EF4-FFF2-40B4-BE49-F238E27FC236}">
                <a16:creationId xmlns:a16="http://schemas.microsoft.com/office/drawing/2014/main" id="{76646B08-FDDA-4FE8-5B5F-FC1E8AF5F77E}"/>
              </a:ext>
            </a:extLst>
          </p:cNvPr>
          <p:cNvGrpSpPr/>
          <p:nvPr userDrawn="1"/>
        </p:nvGrpSpPr>
        <p:grpSpPr>
          <a:xfrm>
            <a:off x="7512380" y="4681056"/>
            <a:ext cx="1631616" cy="464152"/>
            <a:chOff x="10016506" y="6241408"/>
            <a:chExt cx="2175488" cy="618869"/>
          </a:xfrm>
        </p:grpSpPr>
        <p:sp>
          <p:nvSpPr>
            <p:cNvPr id="4" name="Suorakulmio 7">
              <a:extLst>
                <a:ext uri="{FF2B5EF4-FFF2-40B4-BE49-F238E27FC236}">
                  <a16:creationId xmlns:a16="http://schemas.microsoft.com/office/drawing/2014/main" id="{4074ACC4-12B2-5ACA-A970-4FC2F1601314}"/>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dirty="0"/>
            </a:p>
          </p:txBody>
        </p:sp>
        <p:pic>
          <p:nvPicPr>
            <p:cNvPr id="5" name="Kuva 4">
              <a:extLst>
                <a:ext uri="{FF2B5EF4-FFF2-40B4-BE49-F238E27FC236}">
                  <a16:creationId xmlns:a16="http://schemas.microsoft.com/office/drawing/2014/main" id="{E64690ED-32BA-BBDF-856F-FCF776E5920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77190" y="6410016"/>
              <a:ext cx="876643" cy="310197"/>
            </a:xfrm>
            <a:prstGeom prst="rect">
              <a:avLst/>
            </a:prstGeom>
          </p:spPr>
        </p:pic>
        <p:pic>
          <p:nvPicPr>
            <p:cNvPr id="6" name="Kuva 5">
              <a:extLst>
                <a:ext uri="{FF2B5EF4-FFF2-40B4-BE49-F238E27FC236}">
                  <a16:creationId xmlns:a16="http://schemas.microsoft.com/office/drawing/2014/main" id="{5405CE03-A894-E197-A847-BF45E22063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445471" y="6374032"/>
              <a:ext cx="563963" cy="333840"/>
            </a:xfrm>
            <a:prstGeom prst="rect">
              <a:avLst/>
            </a:prstGeom>
          </p:spPr>
        </p:pic>
      </p:grpSp>
    </p:spTree>
    <p:extLst>
      <p:ext uri="{BB962C8B-B14F-4D97-AF65-F5344CB8AC3E}">
        <p14:creationId xmlns:p14="http://schemas.microsoft.com/office/powerpoint/2010/main" val="5472601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Otsikkodia">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318648FC-D521-83D2-8257-9BDBEC26FB20}"/>
              </a:ext>
            </a:extLst>
          </p:cNvPr>
          <p:cNvSpPr/>
          <p:nvPr userDrawn="1"/>
        </p:nvSpPr>
        <p:spPr>
          <a:xfrm>
            <a:off x="3597966" y="0"/>
            <a:ext cx="5546035" cy="5143500"/>
          </a:xfrm>
          <a:custGeom>
            <a:avLst/>
            <a:gdLst>
              <a:gd name="connsiteX0" fmla="*/ 0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4" fmla="*/ 0 w 7394713"/>
              <a:gd name="connsiteY4" fmla="*/ 0 h 6858000"/>
              <a:gd name="connsiteX0" fmla="*/ 2756452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4" fmla="*/ 2756452 w 739471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4713" h="6858000">
                <a:moveTo>
                  <a:pt x="2756452" y="0"/>
                </a:moveTo>
                <a:lnTo>
                  <a:pt x="7394713" y="0"/>
                </a:lnTo>
                <a:lnTo>
                  <a:pt x="7394713" y="6858000"/>
                </a:lnTo>
                <a:lnTo>
                  <a:pt x="0" y="6858000"/>
                </a:lnTo>
                <a:lnTo>
                  <a:pt x="2756452"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a:p>
        </p:txBody>
      </p:sp>
      <p:sp>
        <p:nvSpPr>
          <p:cNvPr id="9" name="Title Placeholder 1">
            <a:extLst>
              <a:ext uri="{FF2B5EF4-FFF2-40B4-BE49-F238E27FC236}">
                <a16:creationId xmlns:a16="http://schemas.microsoft.com/office/drawing/2014/main" id="{2A08BA1C-4C0C-3AB0-1F2A-4357D68FB497}"/>
              </a:ext>
            </a:extLst>
          </p:cNvPr>
          <p:cNvSpPr>
            <a:spLocks noGrp="1"/>
          </p:cNvSpPr>
          <p:nvPr>
            <p:ph type="title"/>
          </p:nvPr>
        </p:nvSpPr>
        <p:spPr>
          <a:xfrm>
            <a:off x="404208" y="450891"/>
            <a:ext cx="8335584" cy="231400"/>
          </a:xfrm>
          <a:prstGeom prst="rect">
            <a:avLst/>
          </a:prstGeom>
        </p:spPr>
        <p:txBody>
          <a:bodyPr vert="horz" lIns="91440" tIns="45720" rIns="91440" bIns="45720" rtlCol="0" anchor="ctr">
            <a:noAutofit/>
          </a:bodyPr>
          <a:lstStyle/>
          <a:p>
            <a:r>
              <a:rPr lang="fi-FI"/>
              <a:t>MUOKKAA PERUSTYYL. NAPSAUTT.</a:t>
            </a:r>
            <a:endParaRPr lang="en-US"/>
          </a:p>
        </p:txBody>
      </p:sp>
      <p:grpSp>
        <p:nvGrpSpPr>
          <p:cNvPr id="2" name="Ryhmä 1">
            <a:extLst>
              <a:ext uri="{FF2B5EF4-FFF2-40B4-BE49-F238E27FC236}">
                <a16:creationId xmlns:a16="http://schemas.microsoft.com/office/drawing/2014/main" id="{873EBB2F-E4C9-95CE-8DF5-92ACFF764702}"/>
              </a:ext>
            </a:extLst>
          </p:cNvPr>
          <p:cNvGrpSpPr/>
          <p:nvPr userDrawn="1"/>
        </p:nvGrpSpPr>
        <p:grpSpPr>
          <a:xfrm>
            <a:off x="7834103" y="4780524"/>
            <a:ext cx="1131272" cy="259636"/>
            <a:chOff x="10445471" y="6374032"/>
            <a:chExt cx="1508362" cy="346181"/>
          </a:xfrm>
        </p:grpSpPr>
        <p:pic>
          <p:nvPicPr>
            <p:cNvPr id="6" name="Kuva 5">
              <a:extLst>
                <a:ext uri="{FF2B5EF4-FFF2-40B4-BE49-F238E27FC236}">
                  <a16:creationId xmlns:a16="http://schemas.microsoft.com/office/drawing/2014/main" id="{57F6EF8C-7C84-0B47-0C60-FDA30A3B04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77190" y="6410016"/>
              <a:ext cx="876643" cy="310197"/>
            </a:xfrm>
            <a:prstGeom prst="rect">
              <a:avLst/>
            </a:prstGeom>
          </p:spPr>
        </p:pic>
        <p:pic>
          <p:nvPicPr>
            <p:cNvPr id="8" name="Kuva 7">
              <a:extLst>
                <a:ext uri="{FF2B5EF4-FFF2-40B4-BE49-F238E27FC236}">
                  <a16:creationId xmlns:a16="http://schemas.microsoft.com/office/drawing/2014/main" id="{FA6D1C22-0DEC-2AA1-08EA-5980C2AA0C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445471" y="6374032"/>
              <a:ext cx="563963" cy="333840"/>
            </a:xfrm>
            <a:prstGeom prst="rect">
              <a:avLst/>
            </a:prstGeom>
          </p:spPr>
        </p:pic>
      </p:grpSp>
    </p:spTree>
    <p:extLst>
      <p:ext uri="{BB962C8B-B14F-4D97-AF65-F5344CB8AC3E}">
        <p14:creationId xmlns:p14="http://schemas.microsoft.com/office/powerpoint/2010/main" val="329567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Otsikkodia">
    <p:spTree>
      <p:nvGrpSpPr>
        <p:cNvPr id="1" name=""/>
        <p:cNvGrpSpPr/>
        <p:nvPr/>
      </p:nvGrpSpPr>
      <p:grpSpPr>
        <a:xfrm>
          <a:off x="0" y="0"/>
          <a:ext cx="0" cy="0"/>
          <a:chOff x="0" y="0"/>
          <a:chExt cx="0" cy="0"/>
        </a:xfrm>
      </p:grpSpPr>
      <p:sp>
        <p:nvSpPr>
          <p:cNvPr id="7" name="Kuvan paikkamerkki 6">
            <a:extLst>
              <a:ext uri="{FF2B5EF4-FFF2-40B4-BE49-F238E27FC236}">
                <a16:creationId xmlns:a16="http://schemas.microsoft.com/office/drawing/2014/main" id="{D9B9B26B-87C8-8CA2-6FAD-B2F72477BF73}"/>
              </a:ext>
            </a:extLst>
          </p:cNvPr>
          <p:cNvSpPr>
            <a:spLocks noGrp="1"/>
          </p:cNvSpPr>
          <p:nvPr>
            <p:ph type="pic" sz="quarter" idx="10"/>
          </p:nvPr>
        </p:nvSpPr>
        <p:spPr>
          <a:xfrm>
            <a:off x="3597966" y="76200"/>
            <a:ext cx="5546035" cy="5143500"/>
          </a:xfrm>
          <a:custGeom>
            <a:avLst/>
            <a:gdLst>
              <a:gd name="connsiteX0" fmla="*/ 2756452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394713" h="6858000">
                <a:moveTo>
                  <a:pt x="2756452" y="0"/>
                </a:moveTo>
                <a:lnTo>
                  <a:pt x="7394713" y="0"/>
                </a:lnTo>
                <a:lnTo>
                  <a:pt x="7394713" y="6858000"/>
                </a:lnTo>
                <a:lnTo>
                  <a:pt x="0" y="6858000"/>
                </a:lnTo>
                <a:close/>
              </a:path>
            </a:pathLst>
          </a:custGeom>
        </p:spPr>
        <p:txBody>
          <a:bodyPr wrap="square">
            <a:noAutofit/>
          </a:bodyPr>
          <a:lstStyle>
            <a:lvl1pPr>
              <a:defRPr>
                <a:noFill/>
              </a:defRPr>
            </a:lvl1pPr>
          </a:lstStyle>
          <a:p>
            <a:endParaRPr lang="fi-FI"/>
          </a:p>
        </p:txBody>
      </p:sp>
      <p:sp>
        <p:nvSpPr>
          <p:cNvPr id="9" name="Title Placeholder 1">
            <a:extLst>
              <a:ext uri="{FF2B5EF4-FFF2-40B4-BE49-F238E27FC236}">
                <a16:creationId xmlns:a16="http://schemas.microsoft.com/office/drawing/2014/main" id="{9B875495-B89E-25A8-709C-9BAA8E569ED1}"/>
              </a:ext>
            </a:extLst>
          </p:cNvPr>
          <p:cNvSpPr>
            <a:spLocks noGrp="1"/>
          </p:cNvSpPr>
          <p:nvPr>
            <p:ph type="title"/>
          </p:nvPr>
        </p:nvSpPr>
        <p:spPr>
          <a:xfrm>
            <a:off x="404208" y="450891"/>
            <a:ext cx="8335584" cy="231400"/>
          </a:xfrm>
          <a:prstGeom prst="rect">
            <a:avLst/>
          </a:prstGeom>
        </p:spPr>
        <p:txBody>
          <a:bodyPr vert="horz" lIns="91440" tIns="45720" rIns="91440" bIns="45720" rtlCol="0" anchor="ctr">
            <a:noAutofit/>
          </a:bodyPr>
          <a:lstStyle/>
          <a:p>
            <a:r>
              <a:rPr lang="fi-FI"/>
              <a:t>MUOKKAA PERUSTYYL. NAPSAUTT.</a:t>
            </a:r>
            <a:endParaRPr lang="en-US"/>
          </a:p>
        </p:txBody>
      </p:sp>
    </p:spTree>
    <p:extLst>
      <p:ext uri="{BB962C8B-B14F-4D97-AF65-F5344CB8AC3E}">
        <p14:creationId xmlns:p14="http://schemas.microsoft.com/office/powerpoint/2010/main" val="41562278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Otsikkodia">
    <p:spTree>
      <p:nvGrpSpPr>
        <p:cNvPr id="1" name=""/>
        <p:cNvGrpSpPr/>
        <p:nvPr/>
      </p:nvGrpSpPr>
      <p:grpSpPr>
        <a:xfrm>
          <a:off x="0" y="0"/>
          <a:ext cx="0" cy="0"/>
          <a:chOff x="0" y="0"/>
          <a:chExt cx="0" cy="0"/>
        </a:xfrm>
      </p:grpSpPr>
      <p:sp>
        <p:nvSpPr>
          <p:cNvPr id="7" name="Kuvan paikkamerkki 6">
            <a:extLst>
              <a:ext uri="{FF2B5EF4-FFF2-40B4-BE49-F238E27FC236}">
                <a16:creationId xmlns:a16="http://schemas.microsoft.com/office/drawing/2014/main" id="{D9B9B26B-87C8-8CA2-6FAD-B2F72477BF73}"/>
              </a:ext>
            </a:extLst>
          </p:cNvPr>
          <p:cNvSpPr>
            <a:spLocks noGrp="1"/>
          </p:cNvSpPr>
          <p:nvPr>
            <p:ph type="pic" sz="quarter" idx="10"/>
          </p:nvPr>
        </p:nvSpPr>
        <p:spPr>
          <a:xfrm>
            <a:off x="4572000" y="1"/>
            <a:ext cx="4603060" cy="5154215"/>
          </a:xfrm>
          <a:custGeom>
            <a:avLst/>
            <a:gdLst>
              <a:gd name="connsiteX0" fmla="*/ 2756452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0" fmla="*/ 2756452 w 7394713"/>
              <a:gd name="connsiteY0" fmla="*/ 0 h 6872287"/>
              <a:gd name="connsiteX1" fmla="*/ 7394713 w 7394713"/>
              <a:gd name="connsiteY1" fmla="*/ 0 h 6872287"/>
              <a:gd name="connsiteX2" fmla="*/ 6094551 w 7394713"/>
              <a:gd name="connsiteY2" fmla="*/ 6872287 h 6872287"/>
              <a:gd name="connsiteX3" fmla="*/ 0 w 7394713"/>
              <a:gd name="connsiteY3" fmla="*/ 6858000 h 6872287"/>
              <a:gd name="connsiteX4" fmla="*/ 2756452 w 7394713"/>
              <a:gd name="connsiteY4" fmla="*/ 0 h 6872287"/>
              <a:gd name="connsiteX0" fmla="*/ 2756452 w 6137413"/>
              <a:gd name="connsiteY0" fmla="*/ 0 h 6872287"/>
              <a:gd name="connsiteX1" fmla="*/ 6137413 w 6137413"/>
              <a:gd name="connsiteY1" fmla="*/ 0 h 6872287"/>
              <a:gd name="connsiteX2" fmla="*/ 6094551 w 6137413"/>
              <a:gd name="connsiteY2" fmla="*/ 6872287 h 6872287"/>
              <a:gd name="connsiteX3" fmla="*/ 0 w 6137413"/>
              <a:gd name="connsiteY3" fmla="*/ 6858000 h 6872287"/>
              <a:gd name="connsiteX4" fmla="*/ 2756452 w 6137413"/>
              <a:gd name="connsiteY4" fmla="*/ 0 h 6872287"/>
              <a:gd name="connsiteX0" fmla="*/ 2756452 w 6137413"/>
              <a:gd name="connsiteY0" fmla="*/ 0 h 6872287"/>
              <a:gd name="connsiteX1" fmla="*/ 6137413 w 6137413"/>
              <a:gd name="connsiteY1" fmla="*/ 0 h 6872287"/>
              <a:gd name="connsiteX2" fmla="*/ 6107614 w 6137413"/>
              <a:gd name="connsiteY2" fmla="*/ 6872287 h 6872287"/>
              <a:gd name="connsiteX3" fmla="*/ 0 w 6137413"/>
              <a:gd name="connsiteY3" fmla="*/ 6858000 h 6872287"/>
              <a:gd name="connsiteX4" fmla="*/ 2756452 w 6137413"/>
              <a:gd name="connsiteY4" fmla="*/ 0 h 6872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413" h="6872287">
                <a:moveTo>
                  <a:pt x="2756452" y="0"/>
                </a:moveTo>
                <a:lnTo>
                  <a:pt x="6137413" y="0"/>
                </a:lnTo>
                <a:lnTo>
                  <a:pt x="6107614" y="6872287"/>
                </a:lnTo>
                <a:lnTo>
                  <a:pt x="0" y="6858000"/>
                </a:lnTo>
                <a:lnTo>
                  <a:pt x="2756452" y="0"/>
                </a:lnTo>
                <a:close/>
              </a:path>
            </a:pathLst>
          </a:custGeom>
        </p:spPr>
        <p:txBody>
          <a:bodyPr wrap="square">
            <a:noAutofit/>
          </a:bodyPr>
          <a:lstStyle>
            <a:lvl1pPr>
              <a:defRPr>
                <a:noFill/>
              </a:defRPr>
            </a:lvl1pPr>
          </a:lstStyle>
          <a:p>
            <a:endParaRPr lang="fi-FI"/>
          </a:p>
        </p:txBody>
      </p:sp>
      <p:sp>
        <p:nvSpPr>
          <p:cNvPr id="9" name="Title Placeholder 1">
            <a:extLst>
              <a:ext uri="{FF2B5EF4-FFF2-40B4-BE49-F238E27FC236}">
                <a16:creationId xmlns:a16="http://schemas.microsoft.com/office/drawing/2014/main" id="{9B875495-B89E-25A8-709C-9BAA8E569ED1}"/>
              </a:ext>
            </a:extLst>
          </p:cNvPr>
          <p:cNvSpPr>
            <a:spLocks noGrp="1"/>
          </p:cNvSpPr>
          <p:nvPr>
            <p:ph type="title"/>
          </p:nvPr>
        </p:nvSpPr>
        <p:spPr>
          <a:xfrm>
            <a:off x="404208" y="450891"/>
            <a:ext cx="8335584" cy="231400"/>
          </a:xfrm>
          <a:prstGeom prst="rect">
            <a:avLst/>
          </a:prstGeom>
        </p:spPr>
        <p:txBody>
          <a:bodyPr vert="horz" lIns="91440" tIns="45720" rIns="91440" bIns="45720" rtlCol="0" anchor="ctr">
            <a:noAutofit/>
          </a:bodyPr>
          <a:lstStyle/>
          <a:p>
            <a:r>
              <a:rPr lang="fi-FI"/>
              <a:t>MUOKKAA PERUSTYYL. NAPSAUTT.</a:t>
            </a:r>
            <a:endParaRPr lang="en-US"/>
          </a:p>
        </p:txBody>
      </p:sp>
    </p:spTree>
    <p:extLst>
      <p:ext uri="{BB962C8B-B14F-4D97-AF65-F5344CB8AC3E}">
        <p14:creationId xmlns:p14="http://schemas.microsoft.com/office/powerpoint/2010/main" val="11668968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9_Otsikkodia">
    <p:spTree>
      <p:nvGrpSpPr>
        <p:cNvPr id="1" name=""/>
        <p:cNvGrpSpPr/>
        <p:nvPr/>
      </p:nvGrpSpPr>
      <p:grpSpPr>
        <a:xfrm>
          <a:off x="0" y="0"/>
          <a:ext cx="0" cy="0"/>
          <a:chOff x="0" y="0"/>
          <a:chExt cx="0" cy="0"/>
        </a:xfrm>
      </p:grpSpPr>
      <p:sp>
        <p:nvSpPr>
          <p:cNvPr id="7" name="Kuvan paikkamerkki 6">
            <a:extLst>
              <a:ext uri="{FF2B5EF4-FFF2-40B4-BE49-F238E27FC236}">
                <a16:creationId xmlns:a16="http://schemas.microsoft.com/office/drawing/2014/main" id="{D9B9B26B-87C8-8CA2-6FAD-B2F72477BF73}"/>
              </a:ext>
            </a:extLst>
          </p:cNvPr>
          <p:cNvSpPr>
            <a:spLocks noGrp="1"/>
          </p:cNvSpPr>
          <p:nvPr>
            <p:ph type="pic" sz="quarter" idx="10"/>
          </p:nvPr>
        </p:nvSpPr>
        <p:spPr>
          <a:xfrm rot="10800000">
            <a:off x="-25399" y="1"/>
            <a:ext cx="4603060" cy="5154215"/>
          </a:xfrm>
          <a:custGeom>
            <a:avLst/>
            <a:gdLst>
              <a:gd name="connsiteX0" fmla="*/ 2756452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0" fmla="*/ 2756452 w 7394713"/>
              <a:gd name="connsiteY0" fmla="*/ 0 h 6872287"/>
              <a:gd name="connsiteX1" fmla="*/ 7394713 w 7394713"/>
              <a:gd name="connsiteY1" fmla="*/ 0 h 6872287"/>
              <a:gd name="connsiteX2" fmla="*/ 6094551 w 7394713"/>
              <a:gd name="connsiteY2" fmla="*/ 6872287 h 6872287"/>
              <a:gd name="connsiteX3" fmla="*/ 0 w 7394713"/>
              <a:gd name="connsiteY3" fmla="*/ 6858000 h 6872287"/>
              <a:gd name="connsiteX4" fmla="*/ 2756452 w 7394713"/>
              <a:gd name="connsiteY4" fmla="*/ 0 h 6872287"/>
              <a:gd name="connsiteX0" fmla="*/ 2756452 w 6137413"/>
              <a:gd name="connsiteY0" fmla="*/ 0 h 6872287"/>
              <a:gd name="connsiteX1" fmla="*/ 6137413 w 6137413"/>
              <a:gd name="connsiteY1" fmla="*/ 0 h 6872287"/>
              <a:gd name="connsiteX2" fmla="*/ 6094551 w 6137413"/>
              <a:gd name="connsiteY2" fmla="*/ 6872287 h 6872287"/>
              <a:gd name="connsiteX3" fmla="*/ 0 w 6137413"/>
              <a:gd name="connsiteY3" fmla="*/ 6858000 h 6872287"/>
              <a:gd name="connsiteX4" fmla="*/ 2756452 w 6137413"/>
              <a:gd name="connsiteY4" fmla="*/ 0 h 6872287"/>
              <a:gd name="connsiteX0" fmla="*/ 2756452 w 6137413"/>
              <a:gd name="connsiteY0" fmla="*/ 0 h 6872287"/>
              <a:gd name="connsiteX1" fmla="*/ 6137413 w 6137413"/>
              <a:gd name="connsiteY1" fmla="*/ 0 h 6872287"/>
              <a:gd name="connsiteX2" fmla="*/ 6107614 w 6137413"/>
              <a:gd name="connsiteY2" fmla="*/ 6872287 h 6872287"/>
              <a:gd name="connsiteX3" fmla="*/ 0 w 6137413"/>
              <a:gd name="connsiteY3" fmla="*/ 6858000 h 6872287"/>
              <a:gd name="connsiteX4" fmla="*/ 2756452 w 6137413"/>
              <a:gd name="connsiteY4" fmla="*/ 0 h 6872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413" h="6872287">
                <a:moveTo>
                  <a:pt x="2756452" y="0"/>
                </a:moveTo>
                <a:lnTo>
                  <a:pt x="6137413" y="0"/>
                </a:lnTo>
                <a:lnTo>
                  <a:pt x="6107614" y="6872287"/>
                </a:lnTo>
                <a:lnTo>
                  <a:pt x="0" y="6858000"/>
                </a:lnTo>
                <a:lnTo>
                  <a:pt x="2756452" y="0"/>
                </a:lnTo>
                <a:close/>
              </a:path>
            </a:pathLst>
          </a:custGeom>
        </p:spPr>
        <p:txBody>
          <a:bodyPr wrap="square">
            <a:noAutofit/>
          </a:bodyPr>
          <a:lstStyle>
            <a:lvl1pPr>
              <a:defRPr>
                <a:noFill/>
              </a:defRPr>
            </a:lvl1pPr>
          </a:lstStyle>
          <a:p>
            <a:endParaRPr lang="fi-FI"/>
          </a:p>
        </p:txBody>
      </p:sp>
      <p:sp>
        <p:nvSpPr>
          <p:cNvPr id="9" name="Title Placeholder 1">
            <a:extLst>
              <a:ext uri="{FF2B5EF4-FFF2-40B4-BE49-F238E27FC236}">
                <a16:creationId xmlns:a16="http://schemas.microsoft.com/office/drawing/2014/main" id="{9B875495-B89E-25A8-709C-9BAA8E569ED1}"/>
              </a:ext>
            </a:extLst>
          </p:cNvPr>
          <p:cNvSpPr>
            <a:spLocks noGrp="1"/>
          </p:cNvSpPr>
          <p:nvPr>
            <p:ph type="title"/>
          </p:nvPr>
        </p:nvSpPr>
        <p:spPr>
          <a:xfrm>
            <a:off x="404209" y="450891"/>
            <a:ext cx="3737312" cy="796018"/>
          </a:xfrm>
          <a:prstGeom prst="rect">
            <a:avLst/>
          </a:prstGeom>
        </p:spPr>
        <p:txBody>
          <a:bodyPr vert="horz" lIns="91440" tIns="45720" rIns="91440" bIns="45720" rtlCol="0" anchor="ctr">
            <a:noAutofit/>
          </a:bodyPr>
          <a:lstStyle>
            <a:lvl1pPr>
              <a:defRPr>
                <a:solidFill>
                  <a:schemeClr val="bg1"/>
                </a:solidFill>
              </a:defRPr>
            </a:lvl1pPr>
          </a:lstStyle>
          <a:p>
            <a:r>
              <a:rPr lang="fi-FI"/>
              <a:t>MUOKKAA PERUSTYYL. NAPSAUTT.</a:t>
            </a:r>
            <a:endParaRPr lang="en-US"/>
          </a:p>
        </p:txBody>
      </p:sp>
    </p:spTree>
    <p:extLst>
      <p:ext uri="{BB962C8B-B14F-4D97-AF65-F5344CB8AC3E}">
        <p14:creationId xmlns:p14="http://schemas.microsoft.com/office/powerpoint/2010/main" val="22899638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Otsikkodia">
    <p:bg>
      <p:bgPr>
        <a:solidFill>
          <a:schemeClr val="bg1"/>
        </a:solidFill>
        <a:effectLst/>
      </p:bgPr>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172270C9-C86E-AF87-A61A-4007FCCD04C4}"/>
              </a:ext>
            </a:extLst>
          </p:cNvPr>
          <p:cNvSpPr/>
          <p:nvPr userDrawn="1"/>
        </p:nvSpPr>
        <p:spPr>
          <a:xfrm>
            <a:off x="7295322" y="0"/>
            <a:ext cx="1848678" cy="5864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a:p>
        </p:txBody>
      </p:sp>
      <p:sp>
        <p:nvSpPr>
          <p:cNvPr id="14" name="Suorakulmio 13">
            <a:extLst>
              <a:ext uri="{FF2B5EF4-FFF2-40B4-BE49-F238E27FC236}">
                <a16:creationId xmlns:a16="http://schemas.microsoft.com/office/drawing/2014/main" id="{0EC352B3-D191-4964-6258-AC1526FDD652}"/>
              </a:ext>
            </a:extLst>
          </p:cNvPr>
          <p:cNvSpPr/>
          <p:nvPr userDrawn="1"/>
        </p:nvSpPr>
        <p:spPr>
          <a:xfrm>
            <a:off x="0" y="0"/>
            <a:ext cx="9144000" cy="51435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a:p>
        </p:txBody>
      </p:sp>
      <p:sp>
        <p:nvSpPr>
          <p:cNvPr id="21" name="Title Placeholder 1">
            <a:extLst>
              <a:ext uri="{FF2B5EF4-FFF2-40B4-BE49-F238E27FC236}">
                <a16:creationId xmlns:a16="http://schemas.microsoft.com/office/drawing/2014/main" id="{8960E537-95C8-6844-2D5B-D2A0172A4996}"/>
              </a:ext>
            </a:extLst>
          </p:cNvPr>
          <p:cNvSpPr>
            <a:spLocks noGrp="1"/>
          </p:cNvSpPr>
          <p:nvPr>
            <p:ph type="title"/>
          </p:nvPr>
        </p:nvSpPr>
        <p:spPr>
          <a:xfrm>
            <a:off x="404208" y="450891"/>
            <a:ext cx="8335584" cy="231400"/>
          </a:xfrm>
          <a:prstGeom prst="rect">
            <a:avLst/>
          </a:prstGeom>
        </p:spPr>
        <p:txBody>
          <a:bodyPr vert="horz" lIns="91440" tIns="45720" rIns="91440" bIns="45720" rtlCol="0" anchor="ctr">
            <a:noAutofit/>
          </a:bodyPr>
          <a:lstStyle>
            <a:lvl1pPr>
              <a:defRPr>
                <a:solidFill>
                  <a:schemeClr val="bg1"/>
                </a:solidFill>
              </a:defRPr>
            </a:lvl1pPr>
          </a:lstStyle>
          <a:p>
            <a:r>
              <a:rPr lang="fi-FI"/>
              <a:t>MUOKKAA PERUSTYYL. NAPSAUTT.</a:t>
            </a:r>
            <a:endParaRPr lang="en-US"/>
          </a:p>
        </p:txBody>
      </p:sp>
    </p:spTree>
    <p:extLst>
      <p:ext uri="{BB962C8B-B14F-4D97-AF65-F5344CB8AC3E}">
        <p14:creationId xmlns:p14="http://schemas.microsoft.com/office/powerpoint/2010/main" val="1235265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0_Otsikkodia">
    <p:bg>
      <p:bgPr>
        <a:solidFill>
          <a:schemeClr val="accent6">
            <a:alpha val="51207"/>
          </a:schemeClr>
        </a:solidFill>
        <a:effectLst/>
      </p:bgPr>
    </p:bg>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8960E537-95C8-6844-2D5B-D2A0172A4996}"/>
              </a:ext>
            </a:extLst>
          </p:cNvPr>
          <p:cNvSpPr>
            <a:spLocks noGrp="1"/>
          </p:cNvSpPr>
          <p:nvPr>
            <p:ph type="title"/>
          </p:nvPr>
        </p:nvSpPr>
        <p:spPr>
          <a:xfrm>
            <a:off x="404208" y="450891"/>
            <a:ext cx="8335584" cy="231400"/>
          </a:xfrm>
          <a:prstGeom prst="rect">
            <a:avLst/>
          </a:prstGeom>
        </p:spPr>
        <p:txBody>
          <a:bodyPr vert="horz" lIns="91440" tIns="45720" rIns="91440" bIns="45720" rtlCol="0" anchor="ctr">
            <a:noAutofit/>
          </a:bodyPr>
          <a:lstStyle>
            <a:lvl1pPr>
              <a:defRPr>
                <a:solidFill>
                  <a:schemeClr val="tx1"/>
                </a:solidFill>
              </a:defRPr>
            </a:lvl1pPr>
          </a:lstStyle>
          <a:p>
            <a:r>
              <a:rPr lang="fi-FI"/>
              <a:t>MUOKKAA PERUSTYYL. NAPSAUTT.</a:t>
            </a:r>
            <a:endParaRPr lang="en-US"/>
          </a:p>
        </p:txBody>
      </p:sp>
    </p:spTree>
    <p:extLst>
      <p:ext uri="{BB962C8B-B14F-4D97-AF65-F5344CB8AC3E}">
        <p14:creationId xmlns:p14="http://schemas.microsoft.com/office/powerpoint/2010/main" val="198426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image" Target="../media/image9.svg"/><Relationship Id="rId3" Type="http://schemas.openxmlformats.org/officeDocument/2006/relationships/slideLayout" Target="../slideLayouts/slideLayout11.xml"/><Relationship Id="rId21" Type="http://schemas.openxmlformats.org/officeDocument/2006/relationships/image" Target="../media/image4.svg"/><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image" Target="../media/image8.png"/><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image" Target="../media/image3.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image" Target="../media/image7.svg"/><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image" Target="../media/image6.png"/><Relationship Id="rId10" Type="http://schemas.openxmlformats.org/officeDocument/2006/relationships/slideLayout" Target="../slideLayouts/slideLayout18.xml"/><Relationship Id="rId19"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3.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5.emf"/><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8728" y="360950"/>
            <a:ext cx="8335584" cy="231400"/>
          </a:xfrm>
          <a:prstGeom prst="rect">
            <a:avLst/>
          </a:prstGeom>
        </p:spPr>
        <p:txBody>
          <a:bodyPr vert="horz" lIns="91440" tIns="45720" rIns="91440" bIns="45720" rtlCol="0" anchor="ctr">
            <a:noAutofit/>
          </a:bodyPr>
          <a:lstStyle/>
          <a:p>
            <a:r>
              <a:rPr lang="fi-FI"/>
              <a:t>MUOKKAA PERUSTYYL. NAPSAUTT.</a:t>
            </a:r>
            <a:endParaRPr lang="en-US"/>
          </a:p>
        </p:txBody>
      </p:sp>
      <p:sp>
        <p:nvSpPr>
          <p:cNvPr id="3" name="Text Placeholder 2"/>
          <p:cNvSpPr>
            <a:spLocks noGrp="1"/>
          </p:cNvSpPr>
          <p:nvPr>
            <p:ph type="body" idx="1"/>
          </p:nvPr>
        </p:nvSpPr>
        <p:spPr>
          <a:xfrm>
            <a:off x="568728" y="873562"/>
            <a:ext cx="7595084" cy="3263504"/>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12" name="Suorakulmio 11"/>
          <p:cNvSpPr/>
          <p:nvPr userDrawn="1"/>
        </p:nvSpPr>
        <p:spPr>
          <a:xfrm>
            <a:off x="1" y="4968801"/>
            <a:ext cx="8515350" cy="1746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Suorakulmio 29"/>
          <p:cNvSpPr/>
          <p:nvPr userDrawn="1"/>
        </p:nvSpPr>
        <p:spPr>
          <a:xfrm>
            <a:off x="8455428" y="4968800"/>
            <a:ext cx="341878" cy="174700"/>
          </a:xfrm>
          <a:custGeom>
            <a:avLst/>
            <a:gdLst>
              <a:gd name="connsiteX0" fmla="*/ 0 w 245985"/>
              <a:gd name="connsiteY0" fmla="*/ 0 h 174699"/>
              <a:gd name="connsiteX1" fmla="*/ 245985 w 245985"/>
              <a:gd name="connsiteY1" fmla="*/ 0 h 174699"/>
              <a:gd name="connsiteX2" fmla="*/ 245985 w 245985"/>
              <a:gd name="connsiteY2" fmla="*/ 174699 h 174699"/>
              <a:gd name="connsiteX3" fmla="*/ 0 w 245985"/>
              <a:gd name="connsiteY3" fmla="*/ 174699 h 174699"/>
              <a:gd name="connsiteX4" fmla="*/ 0 w 245985"/>
              <a:gd name="connsiteY4" fmla="*/ 0 h 174699"/>
              <a:gd name="connsiteX0" fmla="*/ 0 w 333615"/>
              <a:gd name="connsiteY0" fmla="*/ 0 h 174699"/>
              <a:gd name="connsiteX1" fmla="*/ 333615 w 333615"/>
              <a:gd name="connsiteY1" fmla="*/ 0 h 174699"/>
              <a:gd name="connsiteX2" fmla="*/ 245985 w 333615"/>
              <a:gd name="connsiteY2" fmla="*/ 174699 h 174699"/>
              <a:gd name="connsiteX3" fmla="*/ 0 w 333615"/>
              <a:gd name="connsiteY3" fmla="*/ 174699 h 174699"/>
              <a:gd name="connsiteX4" fmla="*/ 0 w 333615"/>
              <a:gd name="connsiteY4" fmla="*/ 0 h 174699"/>
              <a:gd name="connsiteX0" fmla="*/ 0 w 333615"/>
              <a:gd name="connsiteY0" fmla="*/ 0 h 174699"/>
              <a:gd name="connsiteX1" fmla="*/ 333615 w 333615"/>
              <a:gd name="connsiteY1" fmla="*/ 0 h 174699"/>
              <a:gd name="connsiteX2" fmla="*/ 276281 w 333615"/>
              <a:gd name="connsiteY2" fmla="*/ 174699 h 174699"/>
              <a:gd name="connsiteX3" fmla="*/ 0 w 333615"/>
              <a:gd name="connsiteY3" fmla="*/ 174699 h 174699"/>
              <a:gd name="connsiteX4" fmla="*/ 0 w 333615"/>
              <a:gd name="connsiteY4" fmla="*/ 0 h 174699"/>
              <a:gd name="connsiteX0" fmla="*/ 0 w 341878"/>
              <a:gd name="connsiteY0" fmla="*/ 0 h 174699"/>
              <a:gd name="connsiteX1" fmla="*/ 341878 w 341878"/>
              <a:gd name="connsiteY1" fmla="*/ 0 h 174699"/>
              <a:gd name="connsiteX2" fmla="*/ 276281 w 341878"/>
              <a:gd name="connsiteY2" fmla="*/ 174699 h 174699"/>
              <a:gd name="connsiteX3" fmla="*/ 0 w 341878"/>
              <a:gd name="connsiteY3" fmla="*/ 174699 h 174699"/>
              <a:gd name="connsiteX4" fmla="*/ 0 w 341878"/>
              <a:gd name="connsiteY4" fmla="*/ 0 h 17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878" h="174699">
                <a:moveTo>
                  <a:pt x="0" y="0"/>
                </a:moveTo>
                <a:lnTo>
                  <a:pt x="341878" y="0"/>
                </a:lnTo>
                <a:lnTo>
                  <a:pt x="276281" y="174699"/>
                </a:lnTo>
                <a:lnTo>
                  <a:pt x="0" y="174699"/>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nvGrpSpPr>
          <p:cNvPr id="14" name="Ryhmä 13"/>
          <p:cNvGrpSpPr/>
          <p:nvPr userDrawn="1"/>
        </p:nvGrpSpPr>
        <p:grpSpPr>
          <a:xfrm>
            <a:off x="8789042" y="4968800"/>
            <a:ext cx="248718" cy="174700"/>
            <a:chOff x="414049" y="520001"/>
            <a:chExt cx="329428" cy="231391"/>
          </a:xfrm>
        </p:grpSpPr>
        <p:sp>
          <p:nvSpPr>
            <p:cNvPr id="15" name="Suorakulmio 11"/>
            <p:cNvSpPr/>
            <p:nvPr userDrawn="1"/>
          </p:nvSpPr>
          <p:spPr>
            <a:xfrm>
              <a:off x="414049" y="520002"/>
              <a:ext cx="176753" cy="231390"/>
            </a:xfrm>
            <a:custGeom>
              <a:avLst/>
              <a:gdLst>
                <a:gd name="connsiteX0" fmla="*/ 0 w 96011"/>
                <a:gd name="connsiteY0" fmla="*/ 0 h 576064"/>
                <a:gd name="connsiteX1" fmla="*/ 96011 w 96011"/>
                <a:gd name="connsiteY1" fmla="*/ 0 h 576064"/>
                <a:gd name="connsiteX2" fmla="*/ 96011 w 96011"/>
                <a:gd name="connsiteY2" fmla="*/ 576064 h 576064"/>
                <a:gd name="connsiteX3" fmla="*/ 0 w 96011"/>
                <a:gd name="connsiteY3" fmla="*/ 576064 h 576064"/>
                <a:gd name="connsiteX4" fmla="*/ 0 w 96011"/>
                <a:gd name="connsiteY4" fmla="*/ 0 h 576064"/>
                <a:gd name="connsiteX0" fmla="*/ 0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0 w 167448"/>
                <a:gd name="connsiteY4" fmla="*/ 0 h 576064"/>
                <a:gd name="connsiteX0" fmla="*/ 78582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78582 w 167448"/>
                <a:gd name="connsiteY4" fmla="*/ 0 h 576064"/>
                <a:gd name="connsiteX0" fmla="*/ 76201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76201 w 167448"/>
                <a:gd name="connsiteY4" fmla="*/ 0 h 576064"/>
                <a:gd name="connsiteX0" fmla="*/ 76201 w 241267"/>
                <a:gd name="connsiteY0" fmla="*/ 0 h 576064"/>
                <a:gd name="connsiteX1" fmla="*/ 241267 w 241267"/>
                <a:gd name="connsiteY1" fmla="*/ 2382 h 576064"/>
                <a:gd name="connsiteX2" fmla="*/ 96011 w 241267"/>
                <a:gd name="connsiteY2" fmla="*/ 576064 h 576064"/>
                <a:gd name="connsiteX3" fmla="*/ 0 w 241267"/>
                <a:gd name="connsiteY3" fmla="*/ 576064 h 576064"/>
                <a:gd name="connsiteX4" fmla="*/ 76201 w 241267"/>
                <a:gd name="connsiteY4" fmla="*/ 0 h 576064"/>
                <a:gd name="connsiteX0" fmla="*/ 76201 w 241267"/>
                <a:gd name="connsiteY0" fmla="*/ 0 h 576064"/>
                <a:gd name="connsiteX1" fmla="*/ 241267 w 241267"/>
                <a:gd name="connsiteY1" fmla="*/ 0 h 576064"/>
                <a:gd name="connsiteX2" fmla="*/ 96011 w 241267"/>
                <a:gd name="connsiteY2" fmla="*/ 576064 h 576064"/>
                <a:gd name="connsiteX3" fmla="*/ 0 w 241267"/>
                <a:gd name="connsiteY3" fmla="*/ 576064 h 576064"/>
                <a:gd name="connsiteX4" fmla="*/ 76201 w 241267"/>
                <a:gd name="connsiteY4" fmla="*/ 0 h 576064"/>
                <a:gd name="connsiteX0" fmla="*/ 152401 w 241267"/>
                <a:gd name="connsiteY0" fmla="*/ 0 h 578445"/>
                <a:gd name="connsiteX1" fmla="*/ 241267 w 241267"/>
                <a:gd name="connsiteY1" fmla="*/ 2381 h 578445"/>
                <a:gd name="connsiteX2" fmla="*/ 96011 w 241267"/>
                <a:gd name="connsiteY2" fmla="*/ 578445 h 578445"/>
                <a:gd name="connsiteX3" fmla="*/ 0 w 241267"/>
                <a:gd name="connsiteY3" fmla="*/ 578445 h 578445"/>
                <a:gd name="connsiteX4" fmla="*/ 152401 w 241267"/>
                <a:gd name="connsiteY4" fmla="*/ 0 h 578445"/>
                <a:gd name="connsiteX0" fmla="*/ 147639 w 241267"/>
                <a:gd name="connsiteY0" fmla="*/ 0 h 576064"/>
                <a:gd name="connsiteX1" fmla="*/ 241267 w 241267"/>
                <a:gd name="connsiteY1" fmla="*/ 0 h 576064"/>
                <a:gd name="connsiteX2" fmla="*/ 96011 w 241267"/>
                <a:gd name="connsiteY2" fmla="*/ 576064 h 576064"/>
                <a:gd name="connsiteX3" fmla="*/ 0 w 241267"/>
                <a:gd name="connsiteY3" fmla="*/ 576064 h 576064"/>
                <a:gd name="connsiteX4" fmla="*/ 147639 w 241267"/>
                <a:gd name="connsiteY4" fmla="*/ 0 h 576064"/>
                <a:gd name="connsiteX0" fmla="*/ 147639 w 260317"/>
                <a:gd name="connsiteY0" fmla="*/ 2381 h 578445"/>
                <a:gd name="connsiteX1" fmla="*/ 260317 w 260317"/>
                <a:gd name="connsiteY1" fmla="*/ 0 h 578445"/>
                <a:gd name="connsiteX2" fmla="*/ 96011 w 260317"/>
                <a:gd name="connsiteY2" fmla="*/ 578445 h 578445"/>
                <a:gd name="connsiteX3" fmla="*/ 0 w 260317"/>
                <a:gd name="connsiteY3" fmla="*/ 578445 h 578445"/>
                <a:gd name="connsiteX4" fmla="*/ 147639 w 260317"/>
                <a:gd name="connsiteY4" fmla="*/ 2381 h 578445"/>
                <a:gd name="connsiteX0" fmla="*/ 171452 w 260317"/>
                <a:gd name="connsiteY0" fmla="*/ 2381 h 578445"/>
                <a:gd name="connsiteX1" fmla="*/ 260317 w 260317"/>
                <a:gd name="connsiteY1" fmla="*/ 0 h 578445"/>
                <a:gd name="connsiteX2" fmla="*/ 96011 w 260317"/>
                <a:gd name="connsiteY2" fmla="*/ 578445 h 578445"/>
                <a:gd name="connsiteX3" fmla="*/ 0 w 260317"/>
                <a:gd name="connsiteY3" fmla="*/ 578445 h 578445"/>
                <a:gd name="connsiteX4" fmla="*/ 171452 w 260317"/>
                <a:gd name="connsiteY4" fmla="*/ 2381 h 578445"/>
                <a:gd name="connsiteX0" fmla="*/ 171452 w 260317"/>
                <a:gd name="connsiteY0" fmla="*/ 0 h 576064"/>
                <a:gd name="connsiteX1" fmla="*/ 260317 w 260317"/>
                <a:gd name="connsiteY1" fmla="*/ 2382 h 576064"/>
                <a:gd name="connsiteX2" fmla="*/ 96011 w 260317"/>
                <a:gd name="connsiteY2" fmla="*/ 576064 h 576064"/>
                <a:gd name="connsiteX3" fmla="*/ 0 w 260317"/>
                <a:gd name="connsiteY3" fmla="*/ 576064 h 576064"/>
                <a:gd name="connsiteX4" fmla="*/ 171452 w 260317"/>
                <a:gd name="connsiteY4" fmla="*/ 0 h 576064"/>
                <a:gd name="connsiteX0" fmla="*/ 171452 w 262699"/>
                <a:gd name="connsiteY0" fmla="*/ 2381 h 578445"/>
                <a:gd name="connsiteX1" fmla="*/ 262699 w 262699"/>
                <a:gd name="connsiteY1" fmla="*/ 0 h 578445"/>
                <a:gd name="connsiteX2" fmla="*/ 96011 w 262699"/>
                <a:gd name="connsiteY2" fmla="*/ 578445 h 578445"/>
                <a:gd name="connsiteX3" fmla="*/ 0 w 262699"/>
                <a:gd name="connsiteY3" fmla="*/ 578445 h 578445"/>
                <a:gd name="connsiteX4" fmla="*/ 171452 w 262699"/>
                <a:gd name="connsiteY4" fmla="*/ 2381 h 578445"/>
                <a:gd name="connsiteX0" fmla="*/ 171452 w 262699"/>
                <a:gd name="connsiteY0" fmla="*/ 0 h 576064"/>
                <a:gd name="connsiteX1" fmla="*/ 262699 w 262699"/>
                <a:gd name="connsiteY1" fmla="*/ 1 h 576064"/>
                <a:gd name="connsiteX2" fmla="*/ 96011 w 262699"/>
                <a:gd name="connsiteY2" fmla="*/ 576064 h 576064"/>
                <a:gd name="connsiteX3" fmla="*/ 0 w 262699"/>
                <a:gd name="connsiteY3" fmla="*/ 576064 h 576064"/>
                <a:gd name="connsiteX4" fmla="*/ 171452 w 262699"/>
                <a:gd name="connsiteY4" fmla="*/ 0 h 576064"/>
                <a:gd name="connsiteX0" fmla="*/ 171452 w 265080"/>
                <a:gd name="connsiteY0" fmla="*/ 0 h 576064"/>
                <a:gd name="connsiteX1" fmla="*/ 265080 w 265080"/>
                <a:gd name="connsiteY1" fmla="*/ 1 h 576064"/>
                <a:gd name="connsiteX2" fmla="*/ 96011 w 265080"/>
                <a:gd name="connsiteY2" fmla="*/ 576064 h 576064"/>
                <a:gd name="connsiteX3" fmla="*/ 0 w 265080"/>
                <a:gd name="connsiteY3" fmla="*/ 576064 h 576064"/>
                <a:gd name="connsiteX4" fmla="*/ 171452 w 265080"/>
                <a:gd name="connsiteY4" fmla="*/ 0 h 576064"/>
                <a:gd name="connsiteX0" fmla="*/ 91175 w 265080"/>
                <a:gd name="connsiteY0" fmla="*/ 267558 h 576062"/>
                <a:gd name="connsiteX1" fmla="*/ 265080 w 265080"/>
                <a:gd name="connsiteY1" fmla="*/ -1 h 576062"/>
                <a:gd name="connsiteX2" fmla="*/ 96011 w 265080"/>
                <a:gd name="connsiteY2" fmla="*/ 576062 h 576062"/>
                <a:gd name="connsiteX3" fmla="*/ 0 w 265080"/>
                <a:gd name="connsiteY3" fmla="*/ 576062 h 576062"/>
                <a:gd name="connsiteX4" fmla="*/ 91175 w 265080"/>
                <a:gd name="connsiteY4" fmla="*/ 267558 h 576062"/>
                <a:gd name="connsiteX0" fmla="*/ 91175 w 188625"/>
                <a:gd name="connsiteY0" fmla="*/ 0 h 308504"/>
                <a:gd name="connsiteX1" fmla="*/ 188625 w 188625"/>
                <a:gd name="connsiteY1" fmla="*/ 6689 h 308504"/>
                <a:gd name="connsiteX2" fmla="*/ 96011 w 188625"/>
                <a:gd name="connsiteY2" fmla="*/ 308504 h 308504"/>
                <a:gd name="connsiteX3" fmla="*/ 0 w 188625"/>
                <a:gd name="connsiteY3" fmla="*/ 308504 h 308504"/>
                <a:gd name="connsiteX4" fmla="*/ 91175 w 188625"/>
                <a:gd name="connsiteY4" fmla="*/ 0 h 308504"/>
                <a:gd name="connsiteX0" fmla="*/ 91175 w 192448"/>
                <a:gd name="connsiteY0" fmla="*/ 0 h 308504"/>
                <a:gd name="connsiteX1" fmla="*/ 192448 w 192448"/>
                <a:gd name="connsiteY1" fmla="*/ 0 h 308504"/>
                <a:gd name="connsiteX2" fmla="*/ 96011 w 192448"/>
                <a:gd name="connsiteY2" fmla="*/ 308504 h 308504"/>
                <a:gd name="connsiteX3" fmla="*/ 0 w 192448"/>
                <a:gd name="connsiteY3" fmla="*/ 308504 h 308504"/>
                <a:gd name="connsiteX4" fmla="*/ 91175 w 192448"/>
                <a:gd name="connsiteY4" fmla="*/ 0 h 308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48" h="308504">
                  <a:moveTo>
                    <a:pt x="91175" y="0"/>
                  </a:moveTo>
                  <a:lnTo>
                    <a:pt x="192448" y="0"/>
                  </a:lnTo>
                  <a:lnTo>
                    <a:pt x="96011" y="308504"/>
                  </a:lnTo>
                  <a:lnTo>
                    <a:pt x="0" y="308504"/>
                  </a:lnTo>
                  <a:lnTo>
                    <a:pt x="9117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1"/>
            <p:cNvSpPr/>
            <p:nvPr userDrawn="1"/>
          </p:nvSpPr>
          <p:spPr>
            <a:xfrm>
              <a:off x="566724" y="520001"/>
              <a:ext cx="176753" cy="231390"/>
            </a:xfrm>
            <a:custGeom>
              <a:avLst/>
              <a:gdLst>
                <a:gd name="connsiteX0" fmla="*/ 0 w 96011"/>
                <a:gd name="connsiteY0" fmla="*/ 0 h 576064"/>
                <a:gd name="connsiteX1" fmla="*/ 96011 w 96011"/>
                <a:gd name="connsiteY1" fmla="*/ 0 h 576064"/>
                <a:gd name="connsiteX2" fmla="*/ 96011 w 96011"/>
                <a:gd name="connsiteY2" fmla="*/ 576064 h 576064"/>
                <a:gd name="connsiteX3" fmla="*/ 0 w 96011"/>
                <a:gd name="connsiteY3" fmla="*/ 576064 h 576064"/>
                <a:gd name="connsiteX4" fmla="*/ 0 w 96011"/>
                <a:gd name="connsiteY4" fmla="*/ 0 h 576064"/>
                <a:gd name="connsiteX0" fmla="*/ 0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0 w 167448"/>
                <a:gd name="connsiteY4" fmla="*/ 0 h 576064"/>
                <a:gd name="connsiteX0" fmla="*/ 78582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78582 w 167448"/>
                <a:gd name="connsiteY4" fmla="*/ 0 h 576064"/>
                <a:gd name="connsiteX0" fmla="*/ 76201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76201 w 167448"/>
                <a:gd name="connsiteY4" fmla="*/ 0 h 576064"/>
                <a:gd name="connsiteX0" fmla="*/ 76201 w 241267"/>
                <a:gd name="connsiteY0" fmla="*/ 0 h 576064"/>
                <a:gd name="connsiteX1" fmla="*/ 241267 w 241267"/>
                <a:gd name="connsiteY1" fmla="*/ 2382 h 576064"/>
                <a:gd name="connsiteX2" fmla="*/ 96011 w 241267"/>
                <a:gd name="connsiteY2" fmla="*/ 576064 h 576064"/>
                <a:gd name="connsiteX3" fmla="*/ 0 w 241267"/>
                <a:gd name="connsiteY3" fmla="*/ 576064 h 576064"/>
                <a:gd name="connsiteX4" fmla="*/ 76201 w 241267"/>
                <a:gd name="connsiteY4" fmla="*/ 0 h 576064"/>
                <a:gd name="connsiteX0" fmla="*/ 76201 w 241267"/>
                <a:gd name="connsiteY0" fmla="*/ 0 h 576064"/>
                <a:gd name="connsiteX1" fmla="*/ 241267 w 241267"/>
                <a:gd name="connsiteY1" fmla="*/ 0 h 576064"/>
                <a:gd name="connsiteX2" fmla="*/ 96011 w 241267"/>
                <a:gd name="connsiteY2" fmla="*/ 576064 h 576064"/>
                <a:gd name="connsiteX3" fmla="*/ 0 w 241267"/>
                <a:gd name="connsiteY3" fmla="*/ 576064 h 576064"/>
                <a:gd name="connsiteX4" fmla="*/ 76201 w 241267"/>
                <a:gd name="connsiteY4" fmla="*/ 0 h 576064"/>
                <a:gd name="connsiteX0" fmla="*/ 152401 w 241267"/>
                <a:gd name="connsiteY0" fmla="*/ 0 h 578445"/>
                <a:gd name="connsiteX1" fmla="*/ 241267 w 241267"/>
                <a:gd name="connsiteY1" fmla="*/ 2381 h 578445"/>
                <a:gd name="connsiteX2" fmla="*/ 96011 w 241267"/>
                <a:gd name="connsiteY2" fmla="*/ 578445 h 578445"/>
                <a:gd name="connsiteX3" fmla="*/ 0 w 241267"/>
                <a:gd name="connsiteY3" fmla="*/ 578445 h 578445"/>
                <a:gd name="connsiteX4" fmla="*/ 152401 w 241267"/>
                <a:gd name="connsiteY4" fmla="*/ 0 h 578445"/>
                <a:gd name="connsiteX0" fmla="*/ 147639 w 241267"/>
                <a:gd name="connsiteY0" fmla="*/ 0 h 576064"/>
                <a:gd name="connsiteX1" fmla="*/ 241267 w 241267"/>
                <a:gd name="connsiteY1" fmla="*/ 0 h 576064"/>
                <a:gd name="connsiteX2" fmla="*/ 96011 w 241267"/>
                <a:gd name="connsiteY2" fmla="*/ 576064 h 576064"/>
                <a:gd name="connsiteX3" fmla="*/ 0 w 241267"/>
                <a:gd name="connsiteY3" fmla="*/ 576064 h 576064"/>
                <a:gd name="connsiteX4" fmla="*/ 147639 w 241267"/>
                <a:gd name="connsiteY4" fmla="*/ 0 h 576064"/>
                <a:gd name="connsiteX0" fmla="*/ 147639 w 260317"/>
                <a:gd name="connsiteY0" fmla="*/ 2381 h 578445"/>
                <a:gd name="connsiteX1" fmla="*/ 260317 w 260317"/>
                <a:gd name="connsiteY1" fmla="*/ 0 h 578445"/>
                <a:gd name="connsiteX2" fmla="*/ 96011 w 260317"/>
                <a:gd name="connsiteY2" fmla="*/ 578445 h 578445"/>
                <a:gd name="connsiteX3" fmla="*/ 0 w 260317"/>
                <a:gd name="connsiteY3" fmla="*/ 578445 h 578445"/>
                <a:gd name="connsiteX4" fmla="*/ 147639 w 260317"/>
                <a:gd name="connsiteY4" fmla="*/ 2381 h 578445"/>
                <a:gd name="connsiteX0" fmla="*/ 171452 w 260317"/>
                <a:gd name="connsiteY0" fmla="*/ 2381 h 578445"/>
                <a:gd name="connsiteX1" fmla="*/ 260317 w 260317"/>
                <a:gd name="connsiteY1" fmla="*/ 0 h 578445"/>
                <a:gd name="connsiteX2" fmla="*/ 96011 w 260317"/>
                <a:gd name="connsiteY2" fmla="*/ 578445 h 578445"/>
                <a:gd name="connsiteX3" fmla="*/ 0 w 260317"/>
                <a:gd name="connsiteY3" fmla="*/ 578445 h 578445"/>
                <a:gd name="connsiteX4" fmla="*/ 171452 w 260317"/>
                <a:gd name="connsiteY4" fmla="*/ 2381 h 578445"/>
                <a:gd name="connsiteX0" fmla="*/ 171452 w 260317"/>
                <a:gd name="connsiteY0" fmla="*/ 0 h 576064"/>
                <a:gd name="connsiteX1" fmla="*/ 260317 w 260317"/>
                <a:gd name="connsiteY1" fmla="*/ 2382 h 576064"/>
                <a:gd name="connsiteX2" fmla="*/ 96011 w 260317"/>
                <a:gd name="connsiteY2" fmla="*/ 576064 h 576064"/>
                <a:gd name="connsiteX3" fmla="*/ 0 w 260317"/>
                <a:gd name="connsiteY3" fmla="*/ 576064 h 576064"/>
                <a:gd name="connsiteX4" fmla="*/ 171452 w 260317"/>
                <a:gd name="connsiteY4" fmla="*/ 0 h 576064"/>
                <a:gd name="connsiteX0" fmla="*/ 171452 w 262699"/>
                <a:gd name="connsiteY0" fmla="*/ 2381 h 578445"/>
                <a:gd name="connsiteX1" fmla="*/ 262699 w 262699"/>
                <a:gd name="connsiteY1" fmla="*/ 0 h 578445"/>
                <a:gd name="connsiteX2" fmla="*/ 96011 w 262699"/>
                <a:gd name="connsiteY2" fmla="*/ 578445 h 578445"/>
                <a:gd name="connsiteX3" fmla="*/ 0 w 262699"/>
                <a:gd name="connsiteY3" fmla="*/ 578445 h 578445"/>
                <a:gd name="connsiteX4" fmla="*/ 171452 w 262699"/>
                <a:gd name="connsiteY4" fmla="*/ 2381 h 578445"/>
                <a:gd name="connsiteX0" fmla="*/ 171452 w 262699"/>
                <a:gd name="connsiteY0" fmla="*/ 0 h 576064"/>
                <a:gd name="connsiteX1" fmla="*/ 262699 w 262699"/>
                <a:gd name="connsiteY1" fmla="*/ 1 h 576064"/>
                <a:gd name="connsiteX2" fmla="*/ 96011 w 262699"/>
                <a:gd name="connsiteY2" fmla="*/ 576064 h 576064"/>
                <a:gd name="connsiteX3" fmla="*/ 0 w 262699"/>
                <a:gd name="connsiteY3" fmla="*/ 576064 h 576064"/>
                <a:gd name="connsiteX4" fmla="*/ 171452 w 262699"/>
                <a:gd name="connsiteY4" fmla="*/ 0 h 576064"/>
                <a:gd name="connsiteX0" fmla="*/ 171452 w 265080"/>
                <a:gd name="connsiteY0" fmla="*/ 0 h 576064"/>
                <a:gd name="connsiteX1" fmla="*/ 265080 w 265080"/>
                <a:gd name="connsiteY1" fmla="*/ 1 h 576064"/>
                <a:gd name="connsiteX2" fmla="*/ 96011 w 265080"/>
                <a:gd name="connsiteY2" fmla="*/ 576064 h 576064"/>
                <a:gd name="connsiteX3" fmla="*/ 0 w 265080"/>
                <a:gd name="connsiteY3" fmla="*/ 576064 h 576064"/>
                <a:gd name="connsiteX4" fmla="*/ 171452 w 265080"/>
                <a:gd name="connsiteY4" fmla="*/ 0 h 576064"/>
                <a:gd name="connsiteX0" fmla="*/ 91175 w 265080"/>
                <a:gd name="connsiteY0" fmla="*/ 267558 h 576062"/>
                <a:gd name="connsiteX1" fmla="*/ 265080 w 265080"/>
                <a:gd name="connsiteY1" fmla="*/ -1 h 576062"/>
                <a:gd name="connsiteX2" fmla="*/ 96011 w 265080"/>
                <a:gd name="connsiteY2" fmla="*/ 576062 h 576062"/>
                <a:gd name="connsiteX3" fmla="*/ 0 w 265080"/>
                <a:gd name="connsiteY3" fmla="*/ 576062 h 576062"/>
                <a:gd name="connsiteX4" fmla="*/ 91175 w 265080"/>
                <a:gd name="connsiteY4" fmla="*/ 267558 h 576062"/>
                <a:gd name="connsiteX0" fmla="*/ 91175 w 188625"/>
                <a:gd name="connsiteY0" fmla="*/ 0 h 308504"/>
                <a:gd name="connsiteX1" fmla="*/ 188625 w 188625"/>
                <a:gd name="connsiteY1" fmla="*/ 6689 h 308504"/>
                <a:gd name="connsiteX2" fmla="*/ 96011 w 188625"/>
                <a:gd name="connsiteY2" fmla="*/ 308504 h 308504"/>
                <a:gd name="connsiteX3" fmla="*/ 0 w 188625"/>
                <a:gd name="connsiteY3" fmla="*/ 308504 h 308504"/>
                <a:gd name="connsiteX4" fmla="*/ 91175 w 188625"/>
                <a:gd name="connsiteY4" fmla="*/ 0 h 308504"/>
                <a:gd name="connsiteX0" fmla="*/ 91175 w 192448"/>
                <a:gd name="connsiteY0" fmla="*/ 0 h 308504"/>
                <a:gd name="connsiteX1" fmla="*/ 192448 w 192448"/>
                <a:gd name="connsiteY1" fmla="*/ 0 h 308504"/>
                <a:gd name="connsiteX2" fmla="*/ 96011 w 192448"/>
                <a:gd name="connsiteY2" fmla="*/ 308504 h 308504"/>
                <a:gd name="connsiteX3" fmla="*/ 0 w 192448"/>
                <a:gd name="connsiteY3" fmla="*/ 308504 h 308504"/>
                <a:gd name="connsiteX4" fmla="*/ 91175 w 192448"/>
                <a:gd name="connsiteY4" fmla="*/ 0 h 308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48" h="308504">
                  <a:moveTo>
                    <a:pt x="91175" y="0"/>
                  </a:moveTo>
                  <a:lnTo>
                    <a:pt x="192448" y="0"/>
                  </a:lnTo>
                  <a:lnTo>
                    <a:pt x="96011" y="308504"/>
                  </a:lnTo>
                  <a:lnTo>
                    <a:pt x="0" y="308504"/>
                  </a:lnTo>
                  <a:lnTo>
                    <a:pt x="9117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grpSp>
        <p:nvGrpSpPr>
          <p:cNvPr id="17" name="Ryhmä 16"/>
          <p:cNvGrpSpPr/>
          <p:nvPr userDrawn="1"/>
        </p:nvGrpSpPr>
        <p:grpSpPr>
          <a:xfrm>
            <a:off x="277112" y="343367"/>
            <a:ext cx="329441" cy="231400"/>
            <a:chOff x="414049" y="520001"/>
            <a:chExt cx="329428" cy="231391"/>
          </a:xfrm>
        </p:grpSpPr>
        <p:sp>
          <p:nvSpPr>
            <p:cNvPr id="18" name="Suorakulmio 11"/>
            <p:cNvSpPr/>
            <p:nvPr userDrawn="1"/>
          </p:nvSpPr>
          <p:spPr>
            <a:xfrm>
              <a:off x="414049" y="520002"/>
              <a:ext cx="176753" cy="231390"/>
            </a:xfrm>
            <a:custGeom>
              <a:avLst/>
              <a:gdLst>
                <a:gd name="connsiteX0" fmla="*/ 0 w 96011"/>
                <a:gd name="connsiteY0" fmla="*/ 0 h 576064"/>
                <a:gd name="connsiteX1" fmla="*/ 96011 w 96011"/>
                <a:gd name="connsiteY1" fmla="*/ 0 h 576064"/>
                <a:gd name="connsiteX2" fmla="*/ 96011 w 96011"/>
                <a:gd name="connsiteY2" fmla="*/ 576064 h 576064"/>
                <a:gd name="connsiteX3" fmla="*/ 0 w 96011"/>
                <a:gd name="connsiteY3" fmla="*/ 576064 h 576064"/>
                <a:gd name="connsiteX4" fmla="*/ 0 w 96011"/>
                <a:gd name="connsiteY4" fmla="*/ 0 h 576064"/>
                <a:gd name="connsiteX0" fmla="*/ 0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0 w 167448"/>
                <a:gd name="connsiteY4" fmla="*/ 0 h 576064"/>
                <a:gd name="connsiteX0" fmla="*/ 78582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78582 w 167448"/>
                <a:gd name="connsiteY4" fmla="*/ 0 h 576064"/>
                <a:gd name="connsiteX0" fmla="*/ 76201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76201 w 167448"/>
                <a:gd name="connsiteY4" fmla="*/ 0 h 576064"/>
                <a:gd name="connsiteX0" fmla="*/ 76201 w 241267"/>
                <a:gd name="connsiteY0" fmla="*/ 0 h 576064"/>
                <a:gd name="connsiteX1" fmla="*/ 241267 w 241267"/>
                <a:gd name="connsiteY1" fmla="*/ 2382 h 576064"/>
                <a:gd name="connsiteX2" fmla="*/ 96011 w 241267"/>
                <a:gd name="connsiteY2" fmla="*/ 576064 h 576064"/>
                <a:gd name="connsiteX3" fmla="*/ 0 w 241267"/>
                <a:gd name="connsiteY3" fmla="*/ 576064 h 576064"/>
                <a:gd name="connsiteX4" fmla="*/ 76201 w 241267"/>
                <a:gd name="connsiteY4" fmla="*/ 0 h 576064"/>
                <a:gd name="connsiteX0" fmla="*/ 76201 w 241267"/>
                <a:gd name="connsiteY0" fmla="*/ 0 h 576064"/>
                <a:gd name="connsiteX1" fmla="*/ 241267 w 241267"/>
                <a:gd name="connsiteY1" fmla="*/ 0 h 576064"/>
                <a:gd name="connsiteX2" fmla="*/ 96011 w 241267"/>
                <a:gd name="connsiteY2" fmla="*/ 576064 h 576064"/>
                <a:gd name="connsiteX3" fmla="*/ 0 w 241267"/>
                <a:gd name="connsiteY3" fmla="*/ 576064 h 576064"/>
                <a:gd name="connsiteX4" fmla="*/ 76201 w 241267"/>
                <a:gd name="connsiteY4" fmla="*/ 0 h 576064"/>
                <a:gd name="connsiteX0" fmla="*/ 152401 w 241267"/>
                <a:gd name="connsiteY0" fmla="*/ 0 h 578445"/>
                <a:gd name="connsiteX1" fmla="*/ 241267 w 241267"/>
                <a:gd name="connsiteY1" fmla="*/ 2381 h 578445"/>
                <a:gd name="connsiteX2" fmla="*/ 96011 w 241267"/>
                <a:gd name="connsiteY2" fmla="*/ 578445 h 578445"/>
                <a:gd name="connsiteX3" fmla="*/ 0 w 241267"/>
                <a:gd name="connsiteY3" fmla="*/ 578445 h 578445"/>
                <a:gd name="connsiteX4" fmla="*/ 152401 w 241267"/>
                <a:gd name="connsiteY4" fmla="*/ 0 h 578445"/>
                <a:gd name="connsiteX0" fmla="*/ 147639 w 241267"/>
                <a:gd name="connsiteY0" fmla="*/ 0 h 576064"/>
                <a:gd name="connsiteX1" fmla="*/ 241267 w 241267"/>
                <a:gd name="connsiteY1" fmla="*/ 0 h 576064"/>
                <a:gd name="connsiteX2" fmla="*/ 96011 w 241267"/>
                <a:gd name="connsiteY2" fmla="*/ 576064 h 576064"/>
                <a:gd name="connsiteX3" fmla="*/ 0 w 241267"/>
                <a:gd name="connsiteY3" fmla="*/ 576064 h 576064"/>
                <a:gd name="connsiteX4" fmla="*/ 147639 w 241267"/>
                <a:gd name="connsiteY4" fmla="*/ 0 h 576064"/>
                <a:gd name="connsiteX0" fmla="*/ 147639 w 260317"/>
                <a:gd name="connsiteY0" fmla="*/ 2381 h 578445"/>
                <a:gd name="connsiteX1" fmla="*/ 260317 w 260317"/>
                <a:gd name="connsiteY1" fmla="*/ 0 h 578445"/>
                <a:gd name="connsiteX2" fmla="*/ 96011 w 260317"/>
                <a:gd name="connsiteY2" fmla="*/ 578445 h 578445"/>
                <a:gd name="connsiteX3" fmla="*/ 0 w 260317"/>
                <a:gd name="connsiteY3" fmla="*/ 578445 h 578445"/>
                <a:gd name="connsiteX4" fmla="*/ 147639 w 260317"/>
                <a:gd name="connsiteY4" fmla="*/ 2381 h 578445"/>
                <a:gd name="connsiteX0" fmla="*/ 171452 w 260317"/>
                <a:gd name="connsiteY0" fmla="*/ 2381 h 578445"/>
                <a:gd name="connsiteX1" fmla="*/ 260317 w 260317"/>
                <a:gd name="connsiteY1" fmla="*/ 0 h 578445"/>
                <a:gd name="connsiteX2" fmla="*/ 96011 w 260317"/>
                <a:gd name="connsiteY2" fmla="*/ 578445 h 578445"/>
                <a:gd name="connsiteX3" fmla="*/ 0 w 260317"/>
                <a:gd name="connsiteY3" fmla="*/ 578445 h 578445"/>
                <a:gd name="connsiteX4" fmla="*/ 171452 w 260317"/>
                <a:gd name="connsiteY4" fmla="*/ 2381 h 578445"/>
                <a:gd name="connsiteX0" fmla="*/ 171452 w 260317"/>
                <a:gd name="connsiteY0" fmla="*/ 0 h 576064"/>
                <a:gd name="connsiteX1" fmla="*/ 260317 w 260317"/>
                <a:gd name="connsiteY1" fmla="*/ 2382 h 576064"/>
                <a:gd name="connsiteX2" fmla="*/ 96011 w 260317"/>
                <a:gd name="connsiteY2" fmla="*/ 576064 h 576064"/>
                <a:gd name="connsiteX3" fmla="*/ 0 w 260317"/>
                <a:gd name="connsiteY3" fmla="*/ 576064 h 576064"/>
                <a:gd name="connsiteX4" fmla="*/ 171452 w 260317"/>
                <a:gd name="connsiteY4" fmla="*/ 0 h 576064"/>
                <a:gd name="connsiteX0" fmla="*/ 171452 w 262699"/>
                <a:gd name="connsiteY0" fmla="*/ 2381 h 578445"/>
                <a:gd name="connsiteX1" fmla="*/ 262699 w 262699"/>
                <a:gd name="connsiteY1" fmla="*/ 0 h 578445"/>
                <a:gd name="connsiteX2" fmla="*/ 96011 w 262699"/>
                <a:gd name="connsiteY2" fmla="*/ 578445 h 578445"/>
                <a:gd name="connsiteX3" fmla="*/ 0 w 262699"/>
                <a:gd name="connsiteY3" fmla="*/ 578445 h 578445"/>
                <a:gd name="connsiteX4" fmla="*/ 171452 w 262699"/>
                <a:gd name="connsiteY4" fmla="*/ 2381 h 578445"/>
                <a:gd name="connsiteX0" fmla="*/ 171452 w 262699"/>
                <a:gd name="connsiteY0" fmla="*/ 0 h 576064"/>
                <a:gd name="connsiteX1" fmla="*/ 262699 w 262699"/>
                <a:gd name="connsiteY1" fmla="*/ 1 h 576064"/>
                <a:gd name="connsiteX2" fmla="*/ 96011 w 262699"/>
                <a:gd name="connsiteY2" fmla="*/ 576064 h 576064"/>
                <a:gd name="connsiteX3" fmla="*/ 0 w 262699"/>
                <a:gd name="connsiteY3" fmla="*/ 576064 h 576064"/>
                <a:gd name="connsiteX4" fmla="*/ 171452 w 262699"/>
                <a:gd name="connsiteY4" fmla="*/ 0 h 576064"/>
                <a:gd name="connsiteX0" fmla="*/ 171452 w 265080"/>
                <a:gd name="connsiteY0" fmla="*/ 0 h 576064"/>
                <a:gd name="connsiteX1" fmla="*/ 265080 w 265080"/>
                <a:gd name="connsiteY1" fmla="*/ 1 h 576064"/>
                <a:gd name="connsiteX2" fmla="*/ 96011 w 265080"/>
                <a:gd name="connsiteY2" fmla="*/ 576064 h 576064"/>
                <a:gd name="connsiteX3" fmla="*/ 0 w 265080"/>
                <a:gd name="connsiteY3" fmla="*/ 576064 h 576064"/>
                <a:gd name="connsiteX4" fmla="*/ 171452 w 265080"/>
                <a:gd name="connsiteY4" fmla="*/ 0 h 576064"/>
                <a:gd name="connsiteX0" fmla="*/ 91175 w 265080"/>
                <a:gd name="connsiteY0" fmla="*/ 267558 h 576062"/>
                <a:gd name="connsiteX1" fmla="*/ 265080 w 265080"/>
                <a:gd name="connsiteY1" fmla="*/ -1 h 576062"/>
                <a:gd name="connsiteX2" fmla="*/ 96011 w 265080"/>
                <a:gd name="connsiteY2" fmla="*/ 576062 h 576062"/>
                <a:gd name="connsiteX3" fmla="*/ 0 w 265080"/>
                <a:gd name="connsiteY3" fmla="*/ 576062 h 576062"/>
                <a:gd name="connsiteX4" fmla="*/ 91175 w 265080"/>
                <a:gd name="connsiteY4" fmla="*/ 267558 h 576062"/>
                <a:gd name="connsiteX0" fmla="*/ 91175 w 188625"/>
                <a:gd name="connsiteY0" fmla="*/ 0 h 308504"/>
                <a:gd name="connsiteX1" fmla="*/ 188625 w 188625"/>
                <a:gd name="connsiteY1" fmla="*/ 6689 h 308504"/>
                <a:gd name="connsiteX2" fmla="*/ 96011 w 188625"/>
                <a:gd name="connsiteY2" fmla="*/ 308504 h 308504"/>
                <a:gd name="connsiteX3" fmla="*/ 0 w 188625"/>
                <a:gd name="connsiteY3" fmla="*/ 308504 h 308504"/>
                <a:gd name="connsiteX4" fmla="*/ 91175 w 188625"/>
                <a:gd name="connsiteY4" fmla="*/ 0 h 308504"/>
                <a:gd name="connsiteX0" fmla="*/ 91175 w 192448"/>
                <a:gd name="connsiteY0" fmla="*/ 0 h 308504"/>
                <a:gd name="connsiteX1" fmla="*/ 192448 w 192448"/>
                <a:gd name="connsiteY1" fmla="*/ 0 h 308504"/>
                <a:gd name="connsiteX2" fmla="*/ 96011 w 192448"/>
                <a:gd name="connsiteY2" fmla="*/ 308504 h 308504"/>
                <a:gd name="connsiteX3" fmla="*/ 0 w 192448"/>
                <a:gd name="connsiteY3" fmla="*/ 308504 h 308504"/>
                <a:gd name="connsiteX4" fmla="*/ 91175 w 192448"/>
                <a:gd name="connsiteY4" fmla="*/ 0 h 308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48" h="308504">
                  <a:moveTo>
                    <a:pt x="91175" y="0"/>
                  </a:moveTo>
                  <a:lnTo>
                    <a:pt x="192448" y="0"/>
                  </a:lnTo>
                  <a:lnTo>
                    <a:pt x="96011" y="308504"/>
                  </a:lnTo>
                  <a:lnTo>
                    <a:pt x="0" y="308504"/>
                  </a:lnTo>
                  <a:lnTo>
                    <a:pt x="9117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1"/>
            <p:cNvSpPr/>
            <p:nvPr userDrawn="1"/>
          </p:nvSpPr>
          <p:spPr>
            <a:xfrm>
              <a:off x="566724" y="520001"/>
              <a:ext cx="176753" cy="231390"/>
            </a:xfrm>
            <a:custGeom>
              <a:avLst/>
              <a:gdLst>
                <a:gd name="connsiteX0" fmla="*/ 0 w 96011"/>
                <a:gd name="connsiteY0" fmla="*/ 0 h 576064"/>
                <a:gd name="connsiteX1" fmla="*/ 96011 w 96011"/>
                <a:gd name="connsiteY1" fmla="*/ 0 h 576064"/>
                <a:gd name="connsiteX2" fmla="*/ 96011 w 96011"/>
                <a:gd name="connsiteY2" fmla="*/ 576064 h 576064"/>
                <a:gd name="connsiteX3" fmla="*/ 0 w 96011"/>
                <a:gd name="connsiteY3" fmla="*/ 576064 h 576064"/>
                <a:gd name="connsiteX4" fmla="*/ 0 w 96011"/>
                <a:gd name="connsiteY4" fmla="*/ 0 h 576064"/>
                <a:gd name="connsiteX0" fmla="*/ 0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0 w 167448"/>
                <a:gd name="connsiteY4" fmla="*/ 0 h 576064"/>
                <a:gd name="connsiteX0" fmla="*/ 78582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78582 w 167448"/>
                <a:gd name="connsiteY4" fmla="*/ 0 h 576064"/>
                <a:gd name="connsiteX0" fmla="*/ 76201 w 167448"/>
                <a:gd name="connsiteY0" fmla="*/ 0 h 576064"/>
                <a:gd name="connsiteX1" fmla="*/ 167448 w 167448"/>
                <a:gd name="connsiteY1" fmla="*/ 0 h 576064"/>
                <a:gd name="connsiteX2" fmla="*/ 96011 w 167448"/>
                <a:gd name="connsiteY2" fmla="*/ 576064 h 576064"/>
                <a:gd name="connsiteX3" fmla="*/ 0 w 167448"/>
                <a:gd name="connsiteY3" fmla="*/ 576064 h 576064"/>
                <a:gd name="connsiteX4" fmla="*/ 76201 w 167448"/>
                <a:gd name="connsiteY4" fmla="*/ 0 h 576064"/>
                <a:gd name="connsiteX0" fmla="*/ 76201 w 241267"/>
                <a:gd name="connsiteY0" fmla="*/ 0 h 576064"/>
                <a:gd name="connsiteX1" fmla="*/ 241267 w 241267"/>
                <a:gd name="connsiteY1" fmla="*/ 2382 h 576064"/>
                <a:gd name="connsiteX2" fmla="*/ 96011 w 241267"/>
                <a:gd name="connsiteY2" fmla="*/ 576064 h 576064"/>
                <a:gd name="connsiteX3" fmla="*/ 0 w 241267"/>
                <a:gd name="connsiteY3" fmla="*/ 576064 h 576064"/>
                <a:gd name="connsiteX4" fmla="*/ 76201 w 241267"/>
                <a:gd name="connsiteY4" fmla="*/ 0 h 576064"/>
                <a:gd name="connsiteX0" fmla="*/ 76201 w 241267"/>
                <a:gd name="connsiteY0" fmla="*/ 0 h 576064"/>
                <a:gd name="connsiteX1" fmla="*/ 241267 w 241267"/>
                <a:gd name="connsiteY1" fmla="*/ 0 h 576064"/>
                <a:gd name="connsiteX2" fmla="*/ 96011 w 241267"/>
                <a:gd name="connsiteY2" fmla="*/ 576064 h 576064"/>
                <a:gd name="connsiteX3" fmla="*/ 0 w 241267"/>
                <a:gd name="connsiteY3" fmla="*/ 576064 h 576064"/>
                <a:gd name="connsiteX4" fmla="*/ 76201 w 241267"/>
                <a:gd name="connsiteY4" fmla="*/ 0 h 576064"/>
                <a:gd name="connsiteX0" fmla="*/ 152401 w 241267"/>
                <a:gd name="connsiteY0" fmla="*/ 0 h 578445"/>
                <a:gd name="connsiteX1" fmla="*/ 241267 w 241267"/>
                <a:gd name="connsiteY1" fmla="*/ 2381 h 578445"/>
                <a:gd name="connsiteX2" fmla="*/ 96011 w 241267"/>
                <a:gd name="connsiteY2" fmla="*/ 578445 h 578445"/>
                <a:gd name="connsiteX3" fmla="*/ 0 w 241267"/>
                <a:gd name="connsiteY3" fmla="*/ 578445 h 578445"/>
                <a:gd name="connsiteX4" fmla="*/ 152401 w 241267"/>
                <a:gd name="connsiteY4" fmla="*/ 0 h 578445"/>
                <a:gd name="connsiteX0" fmla="*/ 147639 w 241267"/>
                <a:gd name="connsiteY0" fmla="*/ 0 h 576064"/>
                <a:gd name="connsiteX1" fmla="*/ 241267 w 241267"/>
                <a:gd name="connsiteY1" fmla="*/ 0 h 576064"/>
                <a:gd name="connsiteX2" fmla="*/ 96011 w 241267"/>
                <a:gd name="connsiteY2" fmla="*/ 576064 h 576064"/>
                <a:gd name="connsiteX3" fmla="*/ 0 w 241267"/>
                <a:gd name="connsiteY3" fmla="*/ 576064 h 576064"/>
                <a:gd name="connsiteX4" fmla="*/ 147639 w 241267"/>
                <a:gd name="connsiteY4" fmla="*/ 0 h 576064"/>
                <a:gd name="connsiteX0" fmla="*/ 147639 w 260317"/>
                <a:gd name="connsiteY0" fmla="*/ 2381 h 578445"/>
                <a:gd name="connsiteX1" fmla="*/ 260317 w 260317"/>
                <a:gd name="connsiteY1" fmla="*/ 0 h 578445"/>
                <a:gd name="connsiteX2" fmla="*/ 96011 w 260317"/>
                <a:gd name="connsiteY2" fmla="*/ 578445 h 578445"/>
                <a:gd name="connsiteX3" fmla="*/ 0 w 260317"/>
                <a:gd name="connsiteY3" fmla="*/ 578445 h 578445"/>
                <a:gd name="connsiteX4" fmla="*/ 147639 w 260317"/>
                <a:gd name="connsiteY4" fmla="*/ 2381 h 578445"/>
                <a:gd name="connsiteX0" fmla="*/ 171452 w 260317"/>
                <a:gd name="connsiteY0" fmla="*/ 2381 h 578445"/>
                <a:gd name="connsiteX1" fmla="*/ 260317 w 260317"/>
                <a:gd name="connsiteY1" fmla="*/ 0 h 578445"/>
                <a:gd name="connsiteX2" fmla="*/ 96011 w 260317"/>
                <a:gd name="connsiteY2" fmla="*/ 578445 h 578445"/>
                <a:gd name="connsiteX3" fmla="*/ 0 w 260317"/>
                <a:gd name="connsiteY3" fmla="*/ 578445 h 578445"/>
                <a:gd name="connsiteX4" fmla="*/ 171452 w 260317"/>
                <a:gd name="connsiteY4" fmla="*/ 2381 h 578445"/>
                <a:gd name="connsiteX0" fmla="*/ 171452 w 260317"/>
                <a:gd name="connsiteY0" fmla="*/ 0 h 576064"/>
                <a:gd name="connsiteX1" fmla="*/ 260317 w 260317"/>
                <a:gd name="connsiteY1" fmla="*/ 2382 h 576064"/>
                <a:gd name="connsiteX2" fmla="*/ 96011 w 260317"/>
                <a:gd name="connsiteY2" fmla="*/ 576064 h 576064"/>
                <a:gd name="connsiteX3" fmla="*/ 0 w 260317"/>
                <a:gd name="connsiteY3" fmla="*/ 576064 h 576064"/>
                <a:gd name="connsiteX4" fmla="*/ 171452 w 260317"/>
                <a:gd name="connsiteY4" fmla="*/ 0 h 576064"/>
                <a:gd name="connsiteX0" fmla="*/ 171452 w 262699"/>
                <a:gd name="connsiteY0" fmla="*/ 2381 h 578445"/>
                <a:gd name="connsiteX1" fmla="*/ 262699 w 262699"/>
                <a:gd name="connsiteY1" fmla="*/ 0 h 578445"/>
                <a:gd name="connsiteX2" fmla="*/ 96011 w 262699"/>
                <a:gd name="connsiteY2" fmla="*/ 578445 h 578445"/>
                <a:gd name="connsiteX3" fmla="*/ 0 w 262699"/>
                <a:gd name="connsiteY3" fmla="*/ 578445 h 578445"/>
                <a:gd name="connsiteX4" fmla="*/ 171452 w 262699"/>
                <a:gd name="connsiteY4" fmla="*/ 2381 h 578445"/>
                <a:gd name="connsiteX0" fmla="*/ 171452 w 262699"/>
                <a:gd name="connsiteY0" fmla="*/ 0 h 576064"/>
                <a:gd name="connsiteX1" fmla="*/ 262699 w 262699"/>
                <a:gd name="connsiteY1" fmla="*/ 1 h 576064"/>
                <a:gd name="connsiteX2" fmla="*/ 96011 w 262699"/>
                <a:gd name="connsiteY2" fmla="*/ 576064 h 576064"/>
                <a:gd name="connsiteX3" fmla="*/ 0 w 262699"/>
                <a:gd name="connsiteY3" fmla="*/ 576064 h 576064"/>
                <a:gd name="connsiteX4" fmla="*/ 171452 w 262699"/>
                <a:gd name="connsiteY4" fmla="*/ 0 h 576064"/>
                <a:gd name="connsiteX0" fmla="*/ 171452 w 265080"/>
                <a:gd name="connsiteY0" fmla="*/ 0 h 576064"/>
                <a:gd name="connsiteX1" fmla="*/ 265080 w 265080"/>
                <a:gd name="connsiteY1" fmla="*/ 1 h 576064"/>
                <a:gd name="connsiteX2" fmla="*/ 96011 w 265080"/>
                <a:gd name="connsiteY2" fmla="*/ 576064 h 576064"/>
                <a:gd name="connsiteX3" fmla="*/ 0 w 265080"/>
                <a:gd name="connsiteY3" fmla="*/ 576064 h 576064"/>
                <a:gd name="connsiteX4" fmla="*/ 171452 w 265080"/>
                <a:gd name="connsiteY4" fmla="*/ 0 h 576064"/>
                <a:gd name="connsiteX0" fmla="*/ 91175 w 265080"/>
                <a:gd name="connsiteY0" fmla="*/ 267558 h 576062"/>
                <a:gd name="connsiteX1" fmla="*/ 265080 w 265080"/>
                <a:gd name="connsiteY1" fmla="*/ -1 h 576062"/>
                <a:gd name="connsiteX2" fmla="*/ 96011 w 265080"/>
                <a:gd name="connsiteY2" fmla="*/ 576062 h 576062"/>
                <a:gd name="connsiteX3" fmla="*/ 0 w 265080"/>
                <a:gd name="connsiteY3" fmla="*/ 576062 h 576062"/>
                <a:gd name="connsiteX4" fmla="*/ 91175 w 265080"/>
                <a:gd name="connsiteY4" fmla="*/ 267558 h 576062"/>
                <a:gd name="connsiteX0" fmla="*/ 91175 w 188625"/>
                <a:gd name="connsiteY0" fmla="*/ 0 h 308504"/>
                <a:gd name="connsiteX1" fmla="*/ 188625 w 188625"/>
                <a:gd name="connsiteY1" fmla="*/ 6689 h 308504"/>
                <a:gd name="connsiteX2" fmla="*/ 96011 w 188625"/>
                <a:gd name="connsiteY2" fmla="*/ 308504 h 308504"/>
                <a:gd name="connsiteX3" fmla="*/ 0 w 188625"/>
                <a:gd name="connsiteY3" fmla="*/ 308504 h 308504"/>
                <a:gd name="connsiteX4" fmla="*/ 91175 w 188625"/>
                <a:gd name="connsiteY4" fmla="*/ 0 h 308504"/>
                <a:gd name="connsiteX0" fmla="*/ 91175 w 192448"/>
                <a:gd name="connsiteY0" fmla="*/ 0 h 308504"/>
                <a:gd name="connsiteX1" fmla="*/ 192448 w 192448"/>
                <a:gd name="connsiteY1" fmla="*/ 0 h 308504"/>
                <a:gd name="connsiteX2" fmla="*/ 96011 w 192448"/>
                <a:gd name="connsiteY2" fmla="*/ 308504 h 308504"/>
                <a:gd name="connsiteX3" fmla="*/ 0 w 192448"/>
                <a:gd name="connsiteY3" fmla="*/ 308504 h 308504"/>
                <a:gd name="connsiteX4" fmla="*/ 91175 w 192448"/>
                <a:gd name="connsiteY4" fmla="*/ 0 h 308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48" h="308504">
                  <a:moveTo>
                    <a:pt x="91175" y="0"/>
                  </a:moveTo>
                  <a:lnTo>
                    <a:pt x="192448" y="0"/>
                  </a:lnTo>
                  <a:lnTo>
                    <a:pt x="96011" y="308504"/>
                  </a:lnTo>
                  <a:lnTo>
                    <a:pt x="0" y="308504"/>
                  </a:lnTo>
                  <a:lnTo>
                    <a:pt x="9117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20" name="Alatunnisteen paikkamerkki 2"/>
          <p:cNvSpPr txBox="1">
            <a:spLocks/>
          </p:cNvSpPr>
          <p:nvPr userDrawn="1"/>
        </p:nvSpPr>
        <p:spPr>
          <a:xfrm>
            <a:off x="0" y="4968803"/>
            <a:ext cx="3086100" cy="174696"/>
          </a:xfrm>
          <a:prstGeom prst="rect">
            <a:avLst/>
          </a:prstGeom>
        </p:spPr>
        <p:txBody>
          <a:bodyPr vert="horz" lIns="91440" tIns="45720" rIns="91440" bIns="45720" rtlCol="0" anchor="ctr"/>
          <a:lstStyle>
            <a:defPPr>
              <a:defRPr lang="fi-FI"/>
            </a:defPPr>
            <a:lvl1pPr marL="0" algn="l" defTabSz="685800" rtl="0" eaLnBrk="1" latinLnBrk="0" hangingPunct="1">
              <a:defRPr sz="600" kern="1200">
                <a:solidFill>
                  <a:schemeClr val="bg2"/>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fi-FI" sz="900"/>
          </a:p>
        </p:txBody>
      </p:sp>
      <p:cxnSp>
        <p:nvCxnSpPr>
          <p:cNvPr id="21" name="Suora yhdysviiva 20"/>
          <p:cNvCxnSpPr/>
          <p:nvPr userDrawn="1"/>
        </p:nvCxnSpPr>
        <p:spPr>
          <a:xfrm>
            <a:off x="251520" y="655582"/>
            <a:ext cx="8640960" cy="0"/>
          </a:xfrm>
          <a:prstGeom prst="line">
            <a:avLst/>
          </a:prstGeom>
          <a:ln w="12700" cap="rnd">
            <a:solidFill>
              <a:srgbClr val="9FAAB3"/>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401729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8" r:id="rId3"/>
    <p:sldLayoutId id="2147483689" r:id="rId4"/>
    <p:sldLayoutId id="2147483690" r:id="rId5"/>
    <p:sldLayoutId id="2147483691" r:id="rId6"/>
    <p:sldLayoutId id="2147483692" r:id="rId7"/>
    <p:sldLayoutId id="2147483696" r:id="rId8"/>
  </p:sldLayoutIdLst>
  <p:txStyles>
    <p:titleStyle>
      <a:lvl1pPr algn="l" defTabSz="685800" rtl="0" eaLnBrk="1" latinLnBrk="0" hangingPunct="1">
        <a:lnSpc>
          <a:spcPct val="90000"/>
        </a:lnSpc>
        <a:spcBef>
          <a:spcPct val="0"/>
        </a:spcBef>
        <a:buNone/>
        <a:defRPr sz="2900" b="1" kern="1200" spc="-90" baseline="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Clr>
          <a:schemeClr val="tx1"/>
        </a:buClr>
        <a:buFont typeface="Arial" panose="020B0604020202020204" pitchFamily="34" charset="0"/>
        <a:buNone/>
        <a:defRPr sz="2000" kern="1200">
          <a:solidFill>
            <a:schemeClr val="tx1"/>
          </a:solidFill>
          <a:latin typeface="+mn-lt"/>
          <a:ea typeface="+mn-ea"/>
          <a:cs typeface="+mn-cs"/>
        </a:defRPr>
      </a:lvl1pPr>
      <a:lvl2pPr marL="628650" indent="-285750" algn="l" defTabSz="685800" rtl="0" eaLnBrk="1" latinLnBrk="0" hangingPunct="1">
        <a:lnSpc>
          <a:spcPct val="90000"/>
        </a:lnSpc>
        <a:spcBef>
          <a:spcPts val="375"/>
        </a:spcBef>
        <a:buClr>
          <a:schemeClr val="tx1"/>
        </a:buClr>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chemeClr val="tx1"/>
        </a:buClr>
        <a:buFont typeface="Calibri" panose="020F0502020204030204" pitchFamily="34" charset="0"/>
        <a:buChar char="›"/>
        <a:defRPr sz="14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chemeClr val="tx1"/>
        </a:buClr>
        <a:buFont typeface="Calibri" panose="020F050202020403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chemeClr val="tx1"/>
        </a:buClr>
        <a:buFont typeface="Calibri" panose="020F050202020403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4208" y="298133"/>
            <a:ext cx="8229839" cy="656940"/>
          </a:xfrm>
          <a:prstGeom prst="rect">
            <a:avLst/>
          </a:prstGeom>
        </p:spPr>
        <p:txBody>
          <a:bodyPr vert="horz" lIns="91440" tIns="45720" rIns="91440" bIns="45720" rtlCol="0" anchor="ctr">
            <a:noAutofit/>
          </a:bodyPr>
          <a:lstStyle/>
          <a:p>
            <a:r>
              <a:rPr lang="fi-FI"/>
              <a:t>Otsikko</a:t>
            </a:r>
            <a:endParaRPr lang="en-US"/>
          </a:p>
        </p:txBody>
      </p:sp>
      <p:sp>
        <p:nvSpPr>
          <p:cNvPr id="20" name="Alatunnisteen paikkamerkki 2"/>
          <p:cNvSpPr txBox="1">
            <a:spLocks/>
          </p:cNvSpPr>
          <p:nvPr/>
        </p:nvSpPr>
        <p:spPr>
          <a:xfrm>
            <a:off x="0" y="4968803"/>
            <a:ext cx="3086100" cy="174696"/>
          </a:xfrm>
          <a:prstGeom prst="rect">
            <a:avLst/>
          </a:prstGeom>
        </p:spPr>
        <p:txBody>
          <a:bodyPr vert="horz" lIns="91440" tIns="45720" rIns="91440" bIns="45720" rtlCol="0" anchor="ctr"/>
          <a:lstStyle>
            <a:defPPr>
              <a:defRPr lang="fi-FI"/>
            </a:defPPr>
            <a:lvl1pPr marL="0" algn="l" defTabSz="685800" rtl="0" eaLnBrk="1" latinLnBrk="0" hangingPunct="1">
              <a:defRPr sz="600" kern="1200">
                <a:solidFill>
                  <a:schemeClr val="bg2"/>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fi-FI" sz="900"/>
          </a:p>
        </p:txBody>
      </p:sp>
      <p:pic>
        <p:nvPicPr>
          <p:cNvPr id="7" name="Kuva 6">
            <a:extLst>
              <a:ext uri="{FF2B5EF4-FFF2-40B4-BE49-F238E27FC236}">
                <a16:creationId xmlns:a16="http://schemas.microsoft.com/office/drawing/2014/main" id="{633D4289-E14D-E55C-C48A-97411E1CB430}"/>
              </a:ext>
            </a:extLst>
          </p:cNvPr>
          <p:cNvPicPr>
            <a:picLocks noChangeAspect="1"/>
          </p:cNvPicPr>
          <p:nvPr/>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8307893" y="4807512"/>
            <a:ext cx="657482" cy="232648"/>
          </a:xfrm>
          <a:prstGeom prst="rect">
            <a:avLst/>
          </a:prstGeom>
        </p:spPr>
      </p:pic>
      <p:pic>
        <p:nvPicPr>
          <p:cNvPr id="10" name="Kuva 9">
            <a:extLst>
              <a:ext uri="{FF2B5EF4-FFF2-40B4-BE49-F238E27FC236}">
                <a16:creationId xmlns:a16="http://schemas.microsoft.com/office/drawing/2014/main" id="{70E455DB-B310-8AAB-5E5E-6A57C209C982}"/>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7852517" y="4802749"/>
            <a:ext cx="383855" cy="212060"/>
          </a:xfrm>
          <a:prstGeom prst="rect">
            <a:avLst/>
          </a:prstGeom>
        </p:spPr>
      </p:pic>
      <p:grpSp>
        <p:nvGrpSpPr>
          <p:cNvPr id="8" name="Ryhmä 7">
            <a:extLst>
              <a:ext uri="{FF2B5EF4-FFF2-40B4-BE49-F238E27FC236}">
                <a16:creationId xmlns:a16="http://schemas.microsoft.com/office/drawing/2014/main" id="{E2ACFABF-F6B4-D2D8-E2B2-F675B564E617}"/>
              </a:ext>
            </a:extLst>
          </p:cNvPr>
          <p:cNvGrpSpPr/>
          <p:nvPr userDrawn="1"/>
        </p:nvGrpSpPr>
        <p:grpSpPr>
          <a:xfrm>
            <a:off x="7512380" y="4681056"/>
            <a:ext cx="1631616" cy="464152"/>
            <a:chOff x="10016506" y="6241408"/>
            <a:chExt cx="2175488" cy="618869"/>
          </a:xfrm>
        </p:grpSpPr>
        <p:sp>
          <p:nvSpPr>
            <p:cNvPr id="9" name="Suorakulmio 7">
              <a:extLst>
                <a:ext uri="{FF2B5EF4-FFF2-40B4-BE49-F238E27FC236}">
                  <a16:creationId xmlns:a16="http://schemas.microsoft.com/office/drawing/2014/main" id="{B08E3BFA-E632-2B50-AC46-E90C48A33D64}"/>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013" dirty="0"/>
            </a:p>
          </p:txBody>
        </p:sp>
        <p:pic>
          <p:nvPicPr>
            <p:cNvPr id="11" name="Kuva 10">
              <a:extLst>
                <a:ext uri="{FF2B5EF4-FFF2-40B4-BE49-F238E27FC236}">
                  <a16:creationId xmlns:a16="http://schemas.microsoft.com/office/drawing/2014/main" id="{62619E39-8E7D-C2DD-EE83-ED76FD64D394}"/>
                </a:ext>
              </a:extLst>
            </p:cNvPr>
            <p:cNvPicPr>
              <a:picLocks noChangeAspect="1"/>
            </p:cNvPicPr>
            <p:nvPr/>
          </p:nvPicPr>
          <p: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11077190" y="6410016"/>
              <a:ext cx="876643" cy="310197"/>
            </a:xfrm>
            <a:prstGeom prst="rect">
              <a:avLst/>
            </a:prstGeom>
          </p:spPr>
        </p:pic>
        <p:pic>
          <p:nvPicPr>
            <p:cNvPr id="12" name="Kuva 11">
              <a:extLst>
                <a:ext uri="{FF2B5EF4-FFF2-40B4-BE49-F238E27FC236}">
                  <a16:creationId xmlns:a16="http://schemas.microsoft.com/office/drawing/2014/main" id="{F0F206D2-2F97-8B63-822F-C3B03FD22903}"/>
                </a:ext>
              </a:extLst>
            </p:cNvPr>
            <p:cNvPicPr>
              <a:picLocks noChangeAspect="1"/>
            </p:cNvPicPr>
            <p:nvPr/>
          </p:nvPicPr>
          <p:blipFill>
            <a:blip r:embed="rId25" cstate="screen">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10445471" y="6374032"/>
              <a:ext cx="563963" cy="333840"/>
            </a:xfrm>
            <a:prstGeom prst="rect">
              <a:avLst/>
            </a:prstGeom>
          </p:spPr>
        </p:pic>
      </p:grpSp>
    </p:spTree>
    <p:extLst>
      <p:ext uri="{BB962C8B-B14F-4D97-AF65-F5344CB8AC3E}">
        <p14:creationId xmlns:p14="http://schemas.microsoft.com/office/powerpoint/2010/main" val="828012866"/>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Lst>
  <p:txStyles>
    <p:titleStyle>
      <a:lvl1pPr algn="l" defTabSz="685783" rtl="0" eaLnBrk="1" latinLnBrk="0" hangingPunct="1">
        <a:lnSpc>
          <a:spcPct val="90000"/>
        </a:lnSpc>
        <a:spcBef>
          <a:spcPct val="0"/>
        </a:spcBef>
        <a:buNone/>
        <a:defRPr sz="2100" b="1" kern="1200" spc="-90" baseline="0">
          <a:solidFill>
            <a:schemeClr val="accent1"/>
          </a:solidFill>
          <a:latin typeface="+mj-lt"/>
          <a:ea typeface="+mj-ea"/>
          <a:cs typeface="+mj-cs"/>
        </a:defRPr>
      </a:lvl1pPr>
    </p:titleStyle>
    <p:bodyStyle>
      <a:lvl1pPr marL="0" indent="0" algn="l" defTabSz="685783" rtl="0" eaLnBrk="1" latinLnBrk="0" hangingPunct="1">
        <a:lnSpc>
          <a:spcPct val="90000"/>
        </a:lnSpc>
        <a:spcBef>
          <a:spcPts val="750"/>
        </a:spcBef>
        <a:buClr>
          <a:schemeClr val="tx1"/>
        </a:buClr>
        <a:buFont typeface="Arial" panose="020B0604020202020204" pitchFamily="34" charset="0"/>
        <a:buNone/>
        <a:defRPr sz="2000" kern="1200">
          <a:solidFill>
            <a:schemeClr val="tx1"/>
          </a:solidFill>
          <a:latin typeface="+mn-lt"/>
          <a:ea typeface="+mn-ea"/>
          <a:cs typeface="+mn-cs"/>
        </a:defRPr>
      </a:lvl1pPr>
      <a:lvl2pPr marL="628634" indent="-285743" algn="l" defTabSz="685783" rtl="0" eaLnBrk="1" latinLnBrk="0" hangingPunct="1">
        <a:lnSpc>
          <a:spcPct val="90000"/>
        </a:lnSpc>
        <a:spcBef>
          <a:spcPts val="375"/>
        </a:spcBef>
        <a:buClr>
          <a:schemeClr val="tx1"/>
        </a:buClr>
        <a:buFont typeface="Arial" panose="020B0604020202020204" pitchFamily="34" charset="0"/>
        <a:buChar char="•"/>
        <a:defRPr sz="16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Clr>
          <a:schemeClr val="tx1"/>
        </a:buClr>
        <a:buFont typeface="Calibri" panose="020F050202020403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Clr>
          <a:schemeClr val="tx1"/>
        </a:buClr>
        <a:buFont typeface="Calibri" panose="020F050202020403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Clr>
          <a:schemeClr val="tx1"/>
        </a:buClr>
        <a:buFont typeface="Calibri" panose="020F050202020403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4208" y="450891"/>
            <a:ext cx="8335584" cy="231400"/>
          </a:xfrm>
          <a:prstGeom prst="rect">
            <a:avLst/>
          </a:prstGeom>
        </p:spPr>
        <p:txBody>
          <a:bodyPr vert="horz" lIns="91440" tIns="45720" rIns="91440" bIns="45720" rtlCol="0" anchor="ctr">
            <a:noAutofit/>
          </a:bodyPr>
          <a:lstStyle/>
          <a:p>
            <a:r>
              <a:rPr lang="fi-FI"/>
              <a:t>MUOKKAA PERUSTYYL. NAPSAUTT.</a:t>
            </a:r>
            <a:endParaRPr lang="en-US"/>
          </a:p>
        </p:txBody>
      </p:sp>
      <p:sp>
        <p:nvSpPr>
          <p:cNvPr id="20" name="Alatunnisteen paikkamerkki 2"/>
          <p:cNvSpPr txBox="1">
            <a:spLocks/>
          </p:cNvSpPr>
          <p:nvPr/>
        </p:nvSpPr>
        <p:spPr>
          <a:xfrm>
            <a:off x="0" y="4968803"/>
            <a:ext cx="3086100" cy="174696"/>
          </a:xfrm>
          <a:prstGeom prst="rect">
            <a:avLst/>
          </a:prstGeom>
        </p:spPr>
        <p:txBody>
          <a:bodyPr vert="horz" lIns="91440" tIns="45720" rIns="91440" bIns="45720" rtlCol="0" anchor="ctr"/>
          <a:lstStyle>
            <a:defPPr>
              <a:defRPr lang="fi-FI"/>
            </a:defPPr>
            <a:lvl1pPr marL="0" algn="l" defTabSz="685800" rtl="0" eaLnBrk="1" latinLnBrk="0" hangingPunct="1">
              <a:defRPr sz="600" kern="1200">
                <a:solidFill>
                  <a:schemeClr val="bg2"/>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fi-FI" sz="900"/>
          </a:p>
        </p:txBody>
      </p:sp>
      <p:pic>
        <p:nvPicPr>
          <p:cNvPr id="7" name="Kuva 6">
            <a:extLst>
              <a:ext uri="{FF2B5EF4-FFF2-40B4-BE49-F238E27FC236}">
                <a16:creationId xmlns:a16="http://schemas.microsoft.com/office/drawing/2014/main" id="{633D4289-E14D-E55C-C48A-97411E1CB43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307893" y="4807512"/>
            <a:ext cx="657482" cy="232648"/>
          </a:xfrm>
          <a:prstGeom prst="rect">
            <a:avLst/>
          </a:prstGeom>
        </p:spPr>
      </p:pic>
      <p:pic>
        <p:nvPicPr>
          <p:cNvPr id="10" name="Kuva 9">
            <a:extLst>
              <a:ext uri="{FF2B5EF4-FFF2-40B4-BE49-F238E27FC236}">
                <a16:creationId xmlns:a16="http://schemas.microsoft.com/office/drawing/2014/main" id="{70E455DB-B310-8AAB-5E5E-6A57C209C982}"/>
              </a:ext>
            </a:extLst>
          </p:cNvPr>
          <p:cNvPicPr>
            <a:picLocks noChangeAspect="1"/>
          </p:cNvPicPr>
          <p:nvPr userDrawn="1"/>
        </p:nvPicPr>
        <p:blipFill>
          <a:blip r:embed="rId15"/>
          <a:stretch>
            <a:fillRect/>
          </a:stretch>
        </p:blipFill>
        <p:spPr>
          <a:xfrm>
            <a:off x="7852517" y="4802749"/>
            <a:ext cx="383855" cy="212060"/>
          </a:xfrm>
          <a:prstGeom prst="rect">
            <a:avLst/>
          </a:prstGeom>
        </p:spPr>
      </p:pic>
    </p:spTree>
    <p:extLst>
      <p:ext uri="{BB962C8B-B14F-4D97-AF65-F5344CB8AC3E}">
        <p14:creationId xmlns:p14="http://schemas.microsoft.com/office/powerpoint/2010/main" val="2678089855"/>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685783" rtl="0" eaLnBrk="1" latinLnBrk="0" hangingPunct="1">
        <a:lnSpc>
          <a:spcPct val="90000"/>
        </a:lnSpc>
        <a:spcBef>
          <a:spcPct val="0"/>
        </a:spcBef>
        <a:buNone/>
        <a:defRPr sz="2900" b="1" kern="1200" spc="-90" baseline="0">
          <a:solidFill>
            <a:schemeClr val="tx1"/>
          </a:solidFill>
          <a:latin typeface="+mj-lt"/>
          <a:ea typeface="+mj-ea"/>
          <a:cs typeface="+mj-cs"/>
        </a:defRPr>
      </a:lvl1pPr>
    </p:titleStyle>
    <p:bodyStyle>
      <a:lvl1pPr marL="0" indent="0" algn="l" defTabSz="685783" rtl="0" eaLnBrk="1" latinLnBrk="0" hangingPunct="1">
        <a:lnSpc>
          <a:spcPct val="90000"/>
        </a:lnSpc>
        <a:spcBef>
          <a:spcPts val="750"/>
        </a:spcBef>
        <a:buClr>
          <a:schemeClr val="tx1"/>
        </a:buClr>
        <a:buFont typeface="Arial" panose="020B0604020202020204" pitchFamily="34" charset="0"/>
        <a:buNone/>
        <a:defRPr sz="2000" kern="1200">
          <a:solidFill>
            <a:schemeClr val="tx1"/>
          </a:solidFill>
          <a:latin typeface="+mn-lt"/>
          <a:ea typeface="+mn-ea"/>
          <a:cs typeface="+mn-cs"/>
        </a:defRPr>
      </a:lvl1pPr>
      <a:lvl2pPr marL="628634" indent="-285743" algn="l" defTabSz="685783" rtl="0" eaLnBrk="1" latinLnBrk="0" hangingPunct="1">
        <a:lnSpc>
          <a:spcPct val="90000"/>
        </a:lnSpc>
        <a:spcBef>
          <a:spcPts val="375"/>
        </a:spcBef>
        <a:buClr>
          <a:schemeClr val="tx1"/>
        </a:buClr>
        <a:buFont typeface="Arial" panose="020B0604020202020204" pitchFamily="34" charset="0"/>
        <a:buChar char="•"/>
        <a:defRPr sz="16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Clr>
          <a:schemeClr val="tx1"/>
        </a:buClr>
        <a:buFont typeface="Calibri" panose="020F050202020403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Clr>
          <a:schemeClr val="tx1"/>
        </a:buClr>
        <a:buFont typeface="Calibri" panose="020F050202020403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Clr>
          <a:schemeClr val="tx1"/>
        </a:buClr>
        <a:buFont typeface="Calibri" panose="020F050202020403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hart" Target="../charts/chart1.xml"/><Relationship Id="rId1" Type="http://schemas.openxmlformats.org/officeDocument/2006/relationships/slideLayout" Target="../slideLayouts/slideLayout9.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image" Target="../media/image26.jpe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jpeg"/><Relationship Id="rId2" Type="http://schemas.openxmlformats.org/officeDocument/2006/relationships/image" Target="../media/image25.png"/><Relationship Id="rId16" Type="http://schemas.openxmlformats.org/officeDocument/2006/relationships/image" Target="../media/image39.png"/><Relationship Id="rId20" Type="http://schemas.openxmlformats.org/officeDocument/2006/relationships/image" Target="../media/image43.png"/><Relationship Id="rId1" Type="http://schemas.openxmlformats.org/officeDocument/2006/relationships/slideLayout" Target="../slideLayouts/slideLayout9.xml"/><Relationship Id="rId6" Type="http://schemas.openxmlformats.org/officeDocument/2006/relationships/image" Target="../media/image29.jpeg"/><Relationship Id="rId11" Type="http://schemas.openxmlformats.org/officeDocument/2006/relationships/image" Target="../media/image34.wmf"/><Relationship Id="rId5" Type="http://schemas.openxmlformats.org/officeDocument/2006/relationships/image" Target="../media/image28.jpeg"/><Relationship Id="rId15" Type="http://schemas.openxmlformats.org/officeDocument/2006/relationships/image" Target="../media/image38.emf"/><Relationship Id="rId10" Type="http://schemas.openxmlformats.org/officeDocument/2006/relationships/image" Target="../media/image33.wmf"/><Relationship Id="rId19" Type="http://schemas.openxmlformats.org/officeDocument/2006/relationships/image" Target="../media/image42.png"/><Relationship Id="rId4" Type="http://schemas.openxmlformats.org/officeDocument/2006/relationships/image" Target="../media/image27.jpeg"/><Relationship Id="rId9" Type="http://schemas.openxmlformats.org/officeDocument/2006/relationships/image" Target="../media/image32.png"/><Relationship Id="rId14" Type="http://schemas.openxmlformats.org/officeDocument/2006/relationships/image" Target="../media/image37.jpeg"/></Relationships>
</file>

<file path=ppt/slides/_rels/slide5.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9.svg"/><Relationship Id="rId2" Type="http://schemas.openxmlformats.org/officeDocument/2006/relationships/image" Target="../media/image44.png"/><Relationship Id="rId1" Type="http://schemas.openxmlformats.org/officeDocument/2006/relationships/slideLayout" Target="../slideLayouts/slideLayout30.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6.pn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34.xml"/><Relationship Id="rId6" Type="http://schemas.openxmlformats.org/officeDocument/2006/relationships/image" Target="../media/image6.png"/><Relationship Id="rId5" Type="http://schemas.openxmlformats.org/officeDocument/2006/relationships/image" Target="../media/image48.jpg"/><Relationship Id="rId4" Type="http://schemas.openxmlformats.org/officeDocument/2006/relationships/image" Target="../media/image47.svg"/><Relationship Id="rId9" Type="http://schemas.openxmlformats.org/officeDocument/2006/relationships/image" Target="../media/image9.svg"/></Relationships>
</file>

<file path=ppt/slides/_rels/slide7.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50.svg"/><Relationship Id="rId7" Type="http://schemas.openxmlformats.org/officeDocument/2006/relationships/image" Target="../media/image8.png"/><Relationship Id="rId2" Type="http://schemas.openxmlformats.org/officeDocument/2006/relationships/image" Target="../media/image49.png"/><Relationship Id="rId1" Type="http://schemas.openxmlformats.org/officeDocument/2006/relationships/slideLayout" Target="../slideLayouts/slideLayout30.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1.jp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2.jpg"/><Relationship Id="rId1" Type="http://schemas.openxmlformats.org/officeDocument/2006/relationships/slideLayout" Target="../slideLayouts/slideLayout29.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3.jpg"/><Relationship Id="rId1" Type="http://schemas.openxmlformats.org/officeDocument/2006/relationships/slideLayout" Target="../slideLayouts/slideLayout3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10.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10" Type="http://schemas.openxmlformats.org/officeDocument/2006/relationships/image" Target="../media/image62.png"/><Relationship Id="rId4" Type="http://schemas.openxmlformats.org/officeDocument/2006/relationships/image" Target="../media/image56.jpeg"/><Relationship Id="rId9" Type="http://schemas.openxmlformats.org/officeDocument/2006/relationships/image" Target="../media/image61.png"/></Relationships>
</file>

<file path=ppt/slides/_rels/slide11.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4.png"/><Relationship Id="rId18" Type="http://schemas.openxmlformats.org/officeDocument/2006/relationships/image" Target="../media/image79.png"/><Relationship Id="rId3" Type="http://schemas.openxmlformats.org/officeDocument/2006/relationships/image" Target="../media/image64.jpeg"/><Relationship Id="rId7" Type="http://schemas.openxmlformats.org/officeDocument/2006/relationships/image" Target="../media/image68.png"/><Relationship Id="rId12" Type="http://schemas.openxmlformats.org/officeDocument/2006/relationships/image" Target="../media/image73.png"/><Relationship Id="rId17" Type="http://schemas.openxmlformats.org/officeDocument/2006/relationships/image" Target="../media/image78.jpeg"/><Relationship Id="rId2" Type="http://schemas.openxmlformats.org/officeDocument/2006/relationships/image" Target="../media/image63.jpeg"/><Relationship Id="rId16"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72.jpeg"/><Relationship Id="rId5" Type="http://schemas.openxmlformats.org/officeDocument/2006/relationships/image" Target="../media/image66.jpeg"/><Relationship Id="rId15" Type="http://schemas.openxmlformats.org/officeDocument/2006/relationships/image" Target="../media/image76.png"/><Relationship Id="rId10" Type="http://schemas.openxmlformats.org/officeDocument/2006/relationships/image" Target="../media/image71.png"/><Relationship Id="rId19" Type="http://schemas.openxmlformats.org/officeDocument/2006/relationships/image" Target="../media/image80.png"/><Relationship Id="rId4" Type="http://schemas.openxmlformats.org/officeDocument/2006/relationships/image" Target="../media/image65.png"/><Relationship Id="rId9" Type="http://schemas.openxmlformats.org/officeDocument/2006/relationships/image" Target="../media/image70.jpeg"/><Relationship Id="rId14" Type="http://schemas.openxmlformats.org/officeDocument/2006/relationships/image" Target="../media/image75.png"/></Relationships>
</file>

<file path=ppt/slides/_rels/slide12.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2.png"/><Relationship Id="rId7" Type="http://schemas.openxmlformats.org/officeDocument/2006/relationships/image" Target="../media/image86.jpeg"/><Relationship Id="rId2" Type="http://schemas.openxmlformats.org/officeDocument/2006/relationships/image" Target="../media/image81.jpe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jpe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s>
</file>

<file path=ppt/slides/_rels/slide13.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1.png"/><Relationship Id="rId7" Type="http://schemas.openxmlformats.org/officeDocument/2006/relationships/image" Target="../media/image95.png"/><Relationship Id="rId12" Type="http://schemas.openxmlformats.org/officeDocument/2006/relationships/image" Target="../media/image100.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94.jpeg"/><Relationship Id="rId11" Type="http://schemas.openxmlformats.org/officeDocument/2006/relationships/image" Target="../media/image99.png"/><Relationship Id="rId5" Type="http://schemas.openxmlformats.org/officeDocument/2006/relationships/image" Target="../media/image93.png"/><Relationship Id="rId10" Type="http://schemas.openxmlformats.org/officeDocument/2006/relationships/image" Target="../media/image98.png"/><Relationship Id="rId4" Type="http://schemas.openxmlformats.org/officeDocument/2006/relationships/image" Target="../media/image92.png"/><Relationship Id="rId9" Type="http://schemas.openxmlformats.org/officeDocument/2006/relationships/image" Target="../media/image97.png"/></Relationships>
</file>

<file path=ppt/slides/_rels/slide14.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png"/><Relationship Id="rId7" Type="http://schemas.openxmlformats.org/officeDocument/2006/relationships/image" Target="../media/image106.jpeg"/><Relationship Id="rId2" Type="http://schemas.openxmlformats.org/officeDocument/2006/relationships/image" Target="../media/image101.png"/><Relationship Id="rId1" Type="http://schemas.openxmlformats.org/officeDocument/2006/relationships/slideLayout" Target="../slideLayouts/slideLayout2.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png"/></Relationships>
</file>

<file path=ppt/slides/_rels/slide1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2.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10.jpeg"/></Relationships>
</file>

<file path=ppt/slides/_rels/slide16.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117.jpeg"/><Relationship Id="rId2" Type="http://schemas.openxmlformats.org/officeDocument/2006/relationships/image" Target="../media/image38.emf"/><Relationship Id="rId1" Type="http://schemas.openxmlformats.org/officeDocument/2006/relationships/slideLayout" Target="../slideLayouts/slideLayout2.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123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C2BDD532-6B95-40BE-521D-1A4DA519F841}"/>
              </a:ext>
            </a:extLst>
          </p:cNvPr>
          <p:cNvSpPr>
            <a:spLocks noGrp="1"/>
          </p:cNvSpPr>
          <p:nvPr>
            <p:ph type="title"/>
          </p:nvPr>
        </p:nvSpPr>
        <p:spPr/>
        <p:txBody>
          <a:bodyPr/>
          <a:lstStyle/>
          <a:p>
            <a:r>
              <a:rPr lang="fi-FI" dirty="0"/>
              <a:t>SGN GROUP ORGANISAATIO</a:t>
            </a:r>
          </a:p>
        </p:txBody>
      </p:sp>
      <p:sp>
        <p:nvSpPr>
          <p:cNvPr id="7" name="Sisällön paikkamerkki 6">
            <a:extLst>
              <a:ext uri="{FF2B5EF4-FFF2-40B4-BE49-F238E27FC236}">
                <a16:creationId xmlns:a16="http://schemas.microsoft.com/office/drawing/2014/main" id="{C1027924-8299-0416-7A26-D9B232C73F19}"/>
              </a:ext>
            </a:extLst>
          </p:cNvPr>
          <p:cNvSpPr>
            <a:spLocks noGrp="1"/>
          </p:cNvSpPr>
          <p:nvPr>
            <p:ph sz="quarter" idx="11"/>
          </p:nvPr>
        </p:nvSpPr>
        <p:spPr/>
        <p:txBody>
          <a:bodyPr/>
          <a:lstStyle/>
          <a:p>
            <a:endParaRPr lang="fi-FI" dirty="0"/>
          </a:p>
        </p:txBody>
      </p:sp>
      <p:sp>
        <p:nvSpPr>
          <p:cNvPr id="35" name="Suorakulmio 34">
            <a:extLst>
              <a:ext uri="{FF2B5EF4-FFF2-40B4-BE49-F238E27FC236}">
                <a16:creationId xmlns:a16="http://schemas.microsoft.com/office/drawing/2014/main" id="{142C40AC-F39D-C078-4BBA-F3574BF73944}"/>
              </a:ext>
            </a:extLst>
          </p:cNvPr>
          <p:cNvSpPr/>
          <p:nvPr/>
        </p:nvSpPr>
        <p:spPr>
          <a:xfrm>
            <a:off x="-6928" y="881334"/>
            <a:ext cx="9150928" cy="646285"/>
          </a:xfrm>
          <a:prstGeom prst="rect">
            <a:avLst/>
          </a:prstGeom>
          <a:solidFill>
            <a:srgbClr val="1E8D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a:ln>
                <a:noFill/>
              </a:ln>
              <a:solidFill>
                <a:prstClr val="white"/>
              </a:solidFill>
              <a:effectLst/>
              <a:uLnTx/>
              <a:uFillTx/>
              <a:latin typeface="Calibri"/>
              <a:ea typeface="+mn-ea"/>
              <a:cs typeface="+mn-cs"/>
            </a:endParaRPr>
          </a:p>
        </p:txBody>
      </p:sp>
      <p:sp>
        <p:nvSpPr>
          <p:cNvPr id="36" name="Suorakulmio 35">
            <a:extLst>
              <a:ext uri="{FF2B5EF4-FFF2-40B4-BE49-F238E27FC236}">
                <a16:creationId xmlns:a16="http://schemas.microsoft.com/office/drawing/2014/main" id="{EBF240AE-E05C-4962-92DE-9D501B152249}"/>
              </a:ext>
            </a:extLst>
          </p:cNvPr>
          <p:cNvSpPr/>
          <p:nvPr/>
        </p:nvSpPr>
        <p:spPr>
          <a:xfrm>
            <a:off x="734294" y="1026321"/>
            <a:ext cx="7675412" cy="477054"/>
          </a:xfrm>
          <a:prstGeom prst="rect">
            <a:avLst/>
          </a:prstGeom>
        </p:spPr>
        <p:txBody>
          <a:bodyPr wrap="square">
            <a:spAutoFit/>
          </a:bodyPr>
          <a:lstStyle/>
          <a:p>
            <a:pPr marL="0" marR="0" lvl="0" indent="0" algn="ctr" defTabSz="914400" eaLnBrk="1" fontAlgn="auto" latinLnBrk="0" hangingPunct="1">
              <a:lnSpc>
                <a:spcPts val="1500"/>
              </a:lnSpc>
              <a:spcBef>
                <a:spcPts val="0"/>
              </a:spcBef>
              <a:spcAft>
                <a:spcPts val="0"/>
              </a:spcAft>
              <a:buClrTx/>
              <a:buSzTx/>
              <a:buFontTx/>
              <a:buNone/>
              <a:tabLst/>
              <a:defRPr/>
            </a:pPr>
            <a:r>
              <a:rPr kumimoji="0" lang="fi-FI" sz="2400" b="1" i="0" u="none" strike="noStrike" kern="0" cap="none" spc="-30" normalizeH="0" baseline="0" noProof="0" dirty="0">
                <a:ln>
                  <a:noFill/>
                </a:ln>
                <a:solidFill>
                  <a:prstClr val="white"/>
                </a:solidFill>
                <a:effectLst/>
                <a:uLnTx/>
                <a:uFillTx/>
              </a:rPr>
              <a:t>SGN GROUP</a:t>
            </a:r>
          </a:p>
          <a:p>
            <a:pPr marL="0" marR="0" lvl="0" indent="0" algn="ctr" defTabSz="914400" eaLnBrk="1" fontAlgn="auto" latinLnBrk="0" hangingPunct="1">
              <a:lnSpc>
                <a:spcPts val="1500"/>
              </a:lnSpc>
              <a:spcBef>
                <a:spcPts val="0"/>
              </a:spcBef>
              <a:spcAft>
                <a:spcPts val="0"/>
              </a:spcAft>
              <a:buClrTx/>
              <a:buSzTx/>
              <a:buFontTx/>
              <a:buNone/>
              <a:tabLst/>
              <a:defRPr/>
            </a:pPr>
            <a:r>
              <a:rPr kumimoji="0" lang="fi-FI" sz="1400" b="0" i="0" u="none" strike="noStrike" kern="0" cap="none" spc="0" normalizeH="0" baseline="0" noProof="0" dirty="0">
                <a:ln>
                  <a:noFill/>
                </a:ln>
                <a:solidFill>
                  <a:prstClr val="white"/>
                </a:solidFill>
                <a:effectLst/>
                <a:uLnTx/>
                <a:uFillTx/>
              </a:rPr>
              <a:t>Talous, HR, IT, toimitusketju ja kehitys</a:t>
            </a:r>
          </a:p>
        </p:txBody>
      </p:sp>
      <p:sp>
        <p:nvSpPr>
          <p:cNvPr id="37" name="Vuokaaviosymboli: Tiedosto 36">
            <a:extLst>
              <a:ext uri="{FF2B5EF4-FFF2-40B4-BE49-F238E27FC236}">
                <a16:creationId xmlns:a16="http://schemas.microsoft.com/office/drawing/2014/main" id="{8E8C71F8-0841-ADB8-61C8-C1578569A18E}"/>
              </a:ext>
            </a:extLst>
          </p:cNvPr>
          <p:cNvSpPr/>
          <p:nvPr/>
        </p:nvSpPr>
        <p:spPr>
          <a:xfrm>
            <a:off x="297178" y="1995055"/>
            <a:ext cx="1628604" cy="1851732"/>
          </a:xfrm>
          <a:prstGeom prst="flowChartDocument">
            <a:avLst/>
          </a:prstGeom>
          <a:solidFill>
            <a:sysClr val="window" lastClr="FFFFFF"/>
          </a:solidFill>
          <a:ln w="12700" cap="flat" cmpd="sng" algn="ctr">
            <a:solidFill>
              <a:srgbClr val="00B050"/>
            </a:solidFill>
            <a:prstDash val="solid"/>
            <a:miter lim="800000"/>
          </a:ln>
          <a:effectLst>
            <a:outerShdw blurRad="50800" dist="38100" dir="8100000" algn="tr" rotWithShape="0">
              <a:prstClr val="black">
                <a:alpha val="1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Suorakulmio 37">
            <a:extLst>
              <a:ext uri="{FF2B5EF4-FFF2-40B4-BE49-F238E27FC236}">
                <a16:creationId xmlns:a16="http://schemas.microsoft.com/office/drawing/2014/main" id="{1468C80F-E023-07DB-8384-933DDCFE9FC7}"/>
              </a:ext>
            </a:extLst>
          </p:cNvPr>
          <p:cNvSpPr/>
          <p:nvPr/>
        </p:nvSpPr>
        <p:spPr>
          <a:xfrm>
            <a:off x="297178" y="2286975"/>
            <a:ext cx="1628600" cy="135421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400" b="0" i="0" u="none" strike="noStrike" kern="0" cap="none" spc="0" normalizeH="0" baseline="0" noProof="0" dirty="0">
              <a:ln>
                <a:noFill/>
              </a:ln>
              <a:solidFill>
                <a:srgbClr val="595959">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30" normalizeH="0" baseline="0" noProof="0" dirty="0">
                <a:ln>
                  <a:noFill/>
                </a:ln>
                <a:solidFill>
                  <a:srgbClr val="595959">
                    <a:lumMod val="50000"/>
                  </a:srgbClr>
                </a:solidFill>
                <a:effectLst/>
                <a:uLnTx/>
                <a:uFillTx/>
              </a:rPr>
              <a:t>AGRITEK OY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Maatalouskoneet,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varaosat, huolto</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dirty="0">
              <a:ln>
                <a:noFill/>
              </a:ln>
              <a:solidFill>
                <a:srgbClr val="595959">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30" normalizeH="0" baseline="0" noProof="0" dirty="0">
                <a:ln>
                  <a:noFill/>
                </a:ln>
                <a:solidFill>
                  <a:srgbClr val="595959">
                    <a:lumMod val="50000"/>
                  </a:srgbClr>
                </a:solidFill>
                <a:effectLst/>
                <a:uLnTx/>
                <a:uFillTx/>
              </a:rPr>
              <a:t>S.G. NIEMINEN OY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Siemenet ja lannoitteet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dirty="0">
              <a:ln>
                <a:noFill/>
              </a:ln>
              <a:solidFill>
                <a:srgbClr val="595959">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dirty="0">
              <a:ln>
                <a:noFill/>
              </a:ln>
              <a:solidFill>
                <a:srgbClr val="595959">
                  <a:lumMod val="50000"/>
                </a:srgbClr>
              </a:solidFill>
              <a:effectLst/>
              <a:uLnTx/>
              <a:uFillTx/>
            </a:endParaRPr>
          </a:p>
        </p:txBody>
      </p:sp>
      <p:sp>
        <p:nvSpPr>
          <p:cNvPr id="39" name="Suorakulmio 38">
            <a:extLst>
              <a:ext uri="{FF2B5EF4-FFF2-40B4-BE49-F238E27FC236}">
                <a16:creationId xmlns:a16="http://schemas.microsoft.com/office/drawing/2014/main" id="{5F445FE1-0DB7-AF2C-CAB3-76C332146C35}"/>
              </a:ext>
            </a:extLst>
          </p:cNvPr>
          <p:cNvSpPr/>
          <p:nvPr/>
        </p:nvSpPr>
        <p:spPr>
          <a:xfrm>
            <a:off x="297176" y="1807841"/>
            <a:ext cx="1628606" cy="479133"/>
          </a:xfrm>
          <a:prstGeom prst="rect">
            <a:avLst/>
          </a:prstGeom>
          <a:solidFill>
            <a:srgbClr val="1E8D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a:ln>
                <a:noFill/>
              </a:ln>
              <a:solidFill>
                <a:srgbClr val="595959">
                  <a:lumMod val="50000"/>
                </a:srgbClr>
              </a:solidFill>
              <a:effectLst/>
              <a:uLnTx/>
              <a:uFillTx/>
              <a:latin typeface="BentonSansCond Bold" panose="02000506050000020004" pitchFamily="50" charset="0"/>
              <a:ea typeface="+mn-ea"/>
              <a:cs typeface="+mn-cs"/>
            </a:endParaRPr>
          </a:p>
        </p:txBody>
      </p:sp>
      <p:sp>
        <p:nvSpPr>
          <p:cNvPr id="40" name="Suorakulmio 39">
            <a:extLst>
              <a:ext uri="{FF2B5EF4-FFF2-40B4-BE49-F238E27FC236}">
                <a16:creationId xmlns:a16="http://schemas.microsoft.com/office/drawing/2014/main" id="{B67CC23C-F0B3-ADEC-5222-7591A193C2BE}"/>
              </a:ext>
            </a:extLst>
          </p:cNvPr>
          <p:cNvSpPr/>
          <p:nvPr/>
        </p:nvSpPr>
        <p:spPr>
          <a:xfrm>
            <a:off x="200888" y="1835787"/>
            <a:ext cx="1821181" cy="460639"/>
          </a:xfrm>
          <a:prstGeom prst="rect">
            <a:avLst/>
          </a:prstGeom>
        </p:spPr>
        <p:txBody>
          <a:bodyPr wrap="square">
            <a:spAutoFit/>
          </a:bodyP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fi-FI" sz="1400" b="1" i="0" u="none" strike="noStrike" kern="0" cap="none" spc="-30" normalizeH="0" baseline="0" noProof="0">
                <a:ln>
                  <a:noFill/>
                </a:ln>
                <a:solidFill>
                  <a:prstClr val="white"/>
                </a:solidFill>
                <a:effectLst/>
                <a:uLnTx/>
                <a:uFillTx/>
              </a:rPr>
              <a:t>MAATALOUS</a:t>
            </a:r>
          </a:p>
          <a:p>
            <a:pPr marL="0" marR="0" lvl="0" indent="0" algn="ctr" defTabSz="914400" eaLnBrk="1" fontAlgn="auto" latinLnBrk="0" hangingPunct="1">
              <a:lnSpc>
                <a:spcPts val="1400"/>
              </a:lnSpc>
              <a:spcBef>
                <a:spcPts val="0"/>
              </a:spcBef>
              <a:spcAft>
                <a:spcPts val="0"/>
              </a:spcAft>
              <a:buClrTx/>
              <a:buSzTx/>
              <a:buFontTx/>
              <a:buNone/>
              <a:tabLst/>
              <a:defRPr/>
            </a:pPr>
            <a:r>
              <a:rPr kumimoji="0" lang="fi-FI" sz="1400" b="1" i="0" u="none" strike="noStrike" kern="0" cap="none" spc="-30" normalizeH="0" baseline="0" noProof="0">
                <a:ln>
                  <a:noFill/>
                </a:ln>
                <a:solidFill>
                  <a:prstClr val="white"/>
                </a:solidFill>
                <a:effectLst/>
                <a:uLnTx/>
                <a:uFillTx/>
              </a:rPr>
              <a:t>&amp; PUUTARHAKAUPPA</a:t>
            </a:r>
          </a:p>
        </p:txBody>
      </p:sp>
      <p:sp>
        <p:nvSpPr>
          <p:cNvPr id="41" name="Vuokaaviosymboli: Tiedosto 40">
            <a:extLst>
              <a:ext uri="{FF2B5EF4-FFF2-40B4-BE49-F238E27FC236}">
                <a16:creationId xmlns:a16="http://schemas.microsoft.com/office/drawing/2014/main" id="{D4D4FB9C-7D2E-8963-75CC-2B8D4EF78F4E}"/>
              </a:ext>
            </a:extLst>
          </p:cNvPr>
          <p:cNvSpPr/>
          <p:nvPr/>
        </p:nvSpPr>
        <p:spPr>
          <a:xfrm>
            <a:off x="2022069" y="1995054"/>
            <a:ext cx="1628604" cy="1557514"/>
          </a:xfrm>
          <a:prstGeom prst="flowChartDocument">
            <a:avLst/>
          </a:prstGeom>
          <a:solidFill>
            <a:sysClr val="window" lastClr="FFFFFF"/>
          </a:solidFill>
          <a:ln w="12700" cap="flat" cmpd="sng" algn="ctr">
            <a:solidFill>
              <a:srgbClr val="00B050"/>
            </a:solidFill>
            <a:prstDash val="solid"/>
            <a:miter lim="800000"/>
          </a:ln>
          <a:effectLst>
            <a:outerShdw blurRad="50800" dist="38100" dir="8100000" algn="tr" rotWithShape="0">
              <a:prstClr val="black">
                <a:alpha val="1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a:ln>
                <a:noFill/>
              </a:ln>
              <a:solidFill>
                <a:prstClr val="white"/>
              </a:solidFill>
              <a:effectLst/>
              <a:uLnTx/>
              <a:uFillTx/>
              <a:latin typeface="Calibri"/>
              <a:ea typeface="+mn-ea"/>
              <a:cs typeface="+mn-cs"/>
            </a:endParaRPr>
          </a:p>
        </p:txBody>
      </p:sp>
      <p:sp>
        <p:nvSpPr>
          <p:cNvPr id="42" name="Suorakulmio 41">
            <a:extLst>
              <a:ext uri="{FF2B5EF4-FFF2-40B4-BE49-F238E27FC236}">
                <a16:creationId xmlns:a16="http://schemas.microsoft.com/office/drawing/2014/main" id="{B701B1FE-A851-825C-67AD-F7CB41D7F8C7}"/>
              </a:ext>
            </a:extLst>
          </p:cNvPr>
          <p:cNvSpPr/>
          <p:nvPr/>
        </p:nvSpPr>
        <p:spPr>
          <a:xfrm>
            <a:off x="1958251" y="2140360"/>
            <a:ext cx="1710204" cy="1338828"/>
          </a:xfrm>
          <a:prstGeom prst="rect">
            <a:avLst/>
          </a:prstGeom>
        </p:spPr>
        <p:txBody>
          <a:bodyPr wrap="square" lIns="91440" tIns="45720" rIns="91440" bIns="4572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1200" b="1" i="0" u="none" strike="noStrike" kern="0" cap="none" spc="-30" normalizeH="0" baseline="0" noProof="0" dirty="0">
              <a:ln>
                <a:noFill/>
              </a:ln>
              <a:solidFill>
                <a:srgbClr val="595959">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30" normalizeH="0" baseline="0" noProof="0" dirty="0">
                <a:ln>
                  <a:noFill/>
                </a:ln>
                <a:solidFill>
                  <a:srgbClr val="595959">
                    <a:lumMod val="50000"/>
                  </a:srgbClr>
                </a:solidFill>
                <a:effectLst/>
                <a:uLnTx/>
                <a:uFillTx/>
              </a:rPr>
              <a:t>SUMEKO OY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Moottoripyörät,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sähköpyörät</a:t>
            </a:r>
            <a:br>
              <a:rPr kumimoji="0" lang="fi-FI" sz="900" b="0" i="0" u="none" strike="noStrike" kern="0" cap="none" spc="0" normalizeH="0" baseline="0" noProof="0" dirty="0">
                <a:ln>
                  <a:noFill/>
                </a:ln>
                <a:solidFill>
                  <a:srgbClr val="595959">
                    <a:lumMod val="50000"/>
                  </a:srgbClr>
                </a:solidFill>
                <a:effectLst/>
                <a:uLnTx/>
                <a:uFillTx/>
              </a:rPr>
            </a:br>
            <a:r>
              <a:rPr kumimoji="0" lang="fi-FI" sz="900" b="0" i="0" u="none" strike="noStrike" kern="0" cap="none" spc="0" normalizeH="0" baseline="0" noProof="0" dirty="0">
                <a:ln>
                  <a:noFill/>
                </a:ln>
                <a:solidFill>
                  <a:srgbClr val="595959">
                    <a:lumMod val="50000"/>
                  </a:srgbClr>
                </a:solidFill>
                <a:effectLst/>
                <a:uLnTx/>
                <a:uFillTx/>
              </a:rPr>
              <a:t>mönkijät, perämoottorit, </a:t>
            </a:r>
            <a:endParaRPr kumimoji="0" lang="en-US" sz="900" b="0" i="0" u="none" strike="noStrike" kern="0" cap="none" spc="0" normalizeH="0" baseline="0" noProof="0" dirty="0">
              <a:ln>
                <a:noFill/>
              </a:ln>
              <a:solidFill>
                <a:srgbClr val="595959">
                  <a:lumMod val="50000"/>
                </a:srgbClr>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vesijetit, veneet</a:t>
            </a:r>
            <a:endParaRPr kumimoji="0" lang="fi-FI" sz="1800" b="0" i="0" u="none" strike="noStrike" kern="0" cap="none" spc="0" normalizeH="0" baseline="0" noProof="0" dirty="0">
              <a:ln>
                <a:noFill/>
              </a:ln>
              <a:solidFill>
                <a:srgbClr val="595959">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300" b="0" i="0" u="none" strike="noStrike" kern="0" cap="none" spc="0" normalizeH="0" baseline="0" noProof="0" dirty="0">
              <a:ln>
                <a:noFill/>
              </a:ln>
              <a:solidFill>
                <a:srgbClr val="595959">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dirty="0">
              <a:ln>
                <a:noFill/>
              </a:ln>
              <a:solidFill>
                <a:srgbClr val="595959">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dirty="0">
              <a:ln>
                <a:noFill/>
              </a:ln>
              <a:solidFill>
                <a:srgbClr val="595959">
                  <a:lumMod val="50000"/>
                </a:srgbClr>
              </a:solidFill>
              <a:effectLst/>
              <a:uLnTx/>
              <a:uFillTx/>
            </a:endParaRPr>
          </a:p>
        </p:txBody>
      </p:sp>
      <p:sp>
        <p:nvSpPr>
          <p:cNvPr id="43" name="Suorakulmio 42">
            <a:extLst>
              <a:ext uri="{FF2B5EF4-FFF2-40B4-BE49-F238E27FC236}">
                <a16:creationId xmlns:a16="http://schemas.microsoft.com/office/drawing/2014/main" id="{8A35A4AC-D8E2-1336-0BAD-EB205FAAE086}"/>
              </a:ext>
            </a:extLst>
          </p:cNvPr>
          <p:cNvSpPr/>
          <p:nvPr/>
        </p:nvSpPr>
        <p:spPr>
          <a:xfrm>
            <a:off x="2022067" y="1807841"/>
            <a:ext cx="1641594" cy="479069"/>
          </a:xfrm>
          <a:prstGeom prst="rect">
            <a:avLst/>
          </a:prstGeom>
          <a:solidFill>
            <a:srgbClr val="1E8D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a:ln>
                <a:noFill/>
              </a:ln>
              <a:solidFill>
                <a:srgbClr val="595959">
                  <a:lumMod val="50000"/>
                </a:srgbClr>
              </a:solidFill>
              <a:effectLst/>
              <a:uLnTx/>
              <a:uFillTx/>
              <a:latin typeface="BentonSansCond Bold" panose="02000506050000020004" pitchFamily="50" charset="0"/>
              <a:ea typeface="+mn-ea"/>
              <a:cs typeface="+mn-cs"/>
            </a:endParaRPr>
          </a:p>
        </p:txBody>
      </p:sp>
      <p:sp>
        <p:nvSpPr>
          <p:cNvPr id="44" name="Suorakulmio 43">
            <a:extLst>
              <a:ext uri="{FF2B5EF4-FFF2-40B4-BE49-F238E27FC236}">
                <a16:creationId xmlns:a16="http://schemas.microsoft.com/office/drawing/2014/main" id="{7859D94B-E477-8C6D-1FEF-3F14E17292B0}"/>
              </a:ext>
            </a:extLst>
          </p:cNvPr>
          <p:cNvSpPr/>
          <p:nvPr/>
        </p:nvSpPr>
        <p:spPr>
          <a:xfrm>
            <a:off x="1925779" y="1891207"/>
            <a:ext cx="1821181" cy="30777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400" b="1" i="0" u="none" strike="noStrike" kern="0" cap="none" spc="-30" normalizeH="0" baseline="0" noProof="0">
                <a:ln>
                  <a:noFill/>
                </a:ln>
                <a:solidFill>
                  <a:prstClr val="white"/>
                </a:solidFill>
                <a:effectLst/>
                <a:uLnTx/>
                <a:uFillTx/>
              </a:rPr>
              <a:t>VAPAA-AJAN LAITTEET</a:t>
            </a:r>
          </a:p>
        </p:txBody>
      </p:sp>
      <p:sp>
        <p:nvSpPr>
          <p:cNvPr id="45" name="Vuokaaviosymboli: Tiedosto 44">
            <a:extLst>
              <a:ext uri="{FF2B5EF4-FFF2-40B4-BE49-F238E27FC236}">
                <a16:creationId xmlns:a16="http://schemas.microsoft.com/office/drawing/2014/main" id="{8DB14972-A162-31D6-755F-4F792E553323}"/>
              </a:ext>
            </a:extLst>
          </p:cNvPr>
          <p:cNvSpPr/>
          <p:nvPr/>
        </p:nvSpPr>
        <p:spPr>
          <a:xfrm>
            <a:off x="5528795" y="2084851"/>
            <a:ext cx="1628604" cy="2264727"/>
          </a:xfrm>
          <a:prstGeom prst="flowChartDocument">
            <a:avLst/>
          </a:prstGeom>
          <a:solidFill>
            <a:sysClr val="window" lastClr="FFFFFF"/>
          </a:solidFill>
          <a:ln w="12700" cap="flat" cmpd="sng" algn="ctr">
            <a:solidFill>
              <a:srgbClr val="00B050"/>
            </a:solidFill>
            <a:prstDash val="solid"/>
            <a:miter lim="800000"/>
          </a:ln>
          <a:effectLst>
            <a:outerShdw blurRad="50800" dist="38100" dir="8100000" algn="tr" rotWithShape="0">
              <a:prstClr val="black">
                <a:alpha val="1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30" normalizeH="0" baseline="0" noProof="0" dirty="0">
                <a:ln>
                  <a:noFill/>
                </a:ln>
                <a:solidFill>
                  <a:srgbClr val="595959">
                    <a:lumMod val="50000"/>
                  </a:srgbClr>
                </a:solidFill>
                <a:effectLst/>
                <a:uLnTx/>
                <a:uFillTx/>
                <a:latin typeface="Calibri"/>
                <a:ea typeface="+mn-ea"/>
                <a:cs typeface="+mn-cs"/>
              </a:rPr>
              <a:t>SGN SPORTIA OY</a:t>
            </a:r>
            <a:endParaRPr kumimoji="0" lang="fi-FI" sz="1200" b="1" i="0" u="none" strike="noStrike" kern="1200" cap="none" spc="-30" normalizeH="0" baseline="0" noProof="0" dirty="0">
              <a:ln>
                <a:noFill/>
              </a:ln>
              <a:solidFill>
                <a:srgbClr val="595959">
                  <a:lumMod val="50000"/>
                </a:srgbClr>
              </a:solidFill>
              <a:effectLst/>
              <a:uLnTx/>
              <a:uFillTx/>
              <a:latin typeface="Calibri"/>
              <a:ea typeface="+mn-ea"/>
              <a:cs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fi-FI" sz="900" b="1" i="0" u="none" strike="noStrike" kern="1200" cap="none" spc="0" normalizeH="0" baseline="0" noProof="0" dirty="0">
                <a:ln>
                  <a:noFill/>
                </a:ln>
                <a:solidFill>
                  <a:srgbClr val="595959"/>
                </a:solidFill>
                <a:effectLst/>
                <a:uLnTx/>
                <a:uFillTx/>
                <a:latin typeface="Calibri"/>
                <a:ea typeface="+mn-ea"/>
                <a:cs typeface="+mn-cs"/>
              </a:rPr>
              <a:t>Suomi</a:t>
            </a:r>
            <a:endParaRPr kumimoji="0" lang="fi-FI" sz="1200" b="1" i="0" u="none" strike="noStrike" kern="1200" cap="none" spc="-30" normalizeH="0" baseline="0" noProof="0" dirty="0">
              <a:ln>
                <a:noFill/>
              </a:ln>
              <a:solidFill>
                <a:srgbClr val="595959"/>
              </a:solidFill>
              <a:effectLst/>
              <a:uLnTx/>
              <a:uFillTx/>
              <a:latin typeface="Calibri"/>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i-FI" sz="900" b="1" i="0" u="none" strike="noStrike" kern="1200" cap="none" spc="0" normalizeH="0" baseline="0" noProof="0" dirty="0">
              <a:ln>
                <a:noFill/>
              </a:ln>
              <a:solidFill>
                <a:srgbClr val="595959"/>
              </a:solidFill>
              <a:effectLst/>
              <a:uLnTx/>
              <a:uFillTx/>
              <a:latin typeface="Calibri"/>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30" normalizeH="0" baseline="0" noProof="0" dirty="0">
                <a:ln>
                  <a:noFill/>
                </a:ln>
                <a:solidFill>
                  <a:srgbClr val="595959">
                    <a:lumMod val="50000"/>
                  </a:srgbClr>
                </a:solidFill>
                <a:effectLst/>
                <a:uLnTx/>
                <a:uFillTx/>
                <a:latin typeface="Calibri"/>
                <a:ea typeface="+mn-ea"/>
                <a:cs typeface="+mn-cs"/>
              </a:rPr>
              <a:t>TEAM SPORTIA AB</a:t>
            </a:r>
            <a:endParaRPr kumimoji="0" lang="fi-FI" sz="1200" b="1" i="0" u="none" strike="noStrike" kern="1200" cap="none" spc="-30" normalizeH="0" baseline="0" noProof="0" dirty="0">
              <a:ln>
                <a:noFill/>
              </a:ln>
              <a:solidFill>
                <a:srgbClr val="595959">
                  <a:lumMod val="50000"/>
                </a:srgbClr>
              </a:solidFill>
              <a:effectLst/>
              <a:uLnTx/>
              <a:uFillTx/>
              <a:latin typeface="Calibri"/>
              <a:ea typeface="+mn-ea"/>
              <a:cs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30" normalizeH="0" baseline="0" noProof="0" dirty="0">
                <a:ln>
                  <a:noFill/>
                </a:ln>
                <a:solidFill>
                  <a:srgbClr val="595959">
                    <a:lumMod val="50000"/>
                  </a:srgbClr>
                </a:solidFill>
                <a:effectLst/>
                <a:uLnTx/>
                <a:uFillTx/>
                <a:latin typeface="Calibri"/>
                <a:ea typeface="+mn-ea"/>
                <a:cs typeface="+mn-cs"/>
              </a:rPr>
              <a:t>SPORTRINGEN AB</a:t>
            </a:r>
            <a:endParaRPr kumimoji="0" lang="fi-FI" sz="1200" b="1" i="0" u="none" strike="noStrike" kern="1200" cap="none" spc="-30" normalizeH="0" baseline="0" noProof="0" dirty="0">
              <a:ln>
                <a:noFill/>
              </a:ln>
              <a:solidFill>
                <a:srgbClr val="595959">
                  <a:lumMod val="50000"/>
                </a:srgbClr>
              </a:solidFill>
              <a:effectLst/>
              <a:uLnTx/>
              <a:uFillTx/>
              <a:latin typeface="Calibri"/>
              <a:ea typeface="+mn-ea"/>
              <a:cs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fi-FI" sz="900" b="1" i="0" u="none" strike="noStrike" kern="1200" cap="none" spc="0" normalizeH="0" baseline="0" noProof="0" dirty="0">
                <a:ln>
                  <a:noFill/>
                </a:ln>
                <a:solidFill>
                  <a:srgbClr val="595959">
                    <a:lumMod val="50000"/>
                  </a:srgbClr>
                </a:solidFill>
                <a:effectLst/>
                <a:uLnTx/>
                <a:uFillTx/>
                <a:latin typeface="Calibri"/>
                <a:ea typeface="+mn-ea"/>
                <a:cs typeface="+mn-cs"/>
              </a:rPr>
              <a:t>Ruotsi</a:t>
            </a:r>
            <a:endParaRPr kumimoji="0" lang="fi-FI" sz="900" b="1" i="0" u="none" strike="noStrike" kern="1200" cap="none" spc="-30" normalizeH="0" baseline="0" noProof="0" dirty="0">
              <a:ln>
                <a:noFill/>
              </a:ln>
              <a:solidFill>
                <a:srgbClr val="595959">
                  <a:lumMod val="50000"/>
                </a:srgbClr>
              </a:solidFill>
              <a:effectLst/>
              <a:uLnTx/>
              <a:uFillTx/>
              <a:latin typeface="Calibri"/>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fi-FI" sz="900" b="0" i="0" u="none" strike="noStrike" kern="1200" cap="none" spc="0" normalizeH="0" baseline="0" noProof="0" dirty="0">
                <a:ln>
                  <a:noFill/>
                </a:ln>
                <a:solidFill>
                  <a:srgbClr val="595959">
                    <a:lumMod val="50000"/>
                  </a:srgbClr>
                </a:solidFill>
                <a:effectLst/>
                <a:uLnTx/>
                <a:uFillTx/>
                <a:latin typeface="Calibri"/>
                <a:ea typeface="+mn-ea"/>
                <a:cs typeface="+mn-cs"/>
              </a:rPr>
              <a:t>Urheiluvälineet, tekstiilit ja jalkineet urheiluun ja vapaa-aikaan</a:t>
            </a:r>
            <a:endParaRPr kumimoji="0" lang="fi-FI" sz="900" b="0" i="0" u="none" strike="noStrike" kern="1200" cap="none" spc="0" normalizeH="0" baseline="0" noProof="0" dirty="0">
              <a:ln>
                <a:noFill/>
              </a:ln>
              <a:solidFill>
                <a:srgbClr val="595959">
                  <a:lumMod val="50000"/>
                </a:srgbClr>
              </a:solidFill>
              <a:effectLst/>
              <a:uLnTx/>
              <a:uFillTx/>
              <a:latin typeface="Calibri"/>
              <a:ea typeface="+mn-ea"/>
              <a:cs typeface="Calibri"/>
            </a:endParaRPr>
          </a:p>
        </p:txBody>
      </p:sp>
      <p:sp>
        <p:nvSpPr>
          <p:cNvPr id="46" name="Suorakulmio 45">
            <a:extLst>
              <a:ext uri="{FF2B5EF4-FFF2-40B4-BE49-F238E27FC236}">
                <a16:creationId xmlns:a16="http://schemas.microsoft.com/office/drawing/2014/main" id="{735471DD-287F-0E34-580A-B9AD4AD24746}"/>
              </a:ext>
            </a:extLst>
          </p:cNvPr>
          <p:cNvSpPr/>
          <p:nvPr/>
        </p:nvSpPr>
        <p:spPr>
          <a:xfrm>
            <a:off x="5507969" y="1787298"/>
            <a:ext cx="1654583" cy="506787"/>
          </a:xfrm>
          <a:prstGeom prst="rect">
            <a:avLst/>
          </a:prstGeom>
          <a:solidFill>
            <a:srgbClr val="1E8D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a:ln>
                <a:noFill/>
              </a:ln>
              <a:solidFill>
                <a:srgbClr val="595959">
                  <a:lumMod val="50000"/>
                </a:srgbClr>
              </a:solidFill>
              <a:effectLst/>
              <a:uLnTx/>
              <a:uFillTx/>
              <a:latin typeface="BentonSansCond Bold" panose="02000506050000020004" pitchFamily="50" charset="0"/>
              <a:ea typeface="+mn-ea"/>
              <a:cs typeface="+mn-cs"/>
            </a:endParaRPr>
          </a:p>
        </p:txBody>
      </p:sp>
      <p:sp>
        <p:nvSpPr>
          <p:cNvPr id="47" name="Suorakulmio 46">
            <a:extLst>
              <a:ext uri="{FF2B5EF4-FFF2-40B4-BE49-F238E27FC236}">
                <a16:creationId xmlns:a16="http://schemas.microsoft.com/office/drawing/2014/main" id="{E66BB4DE-D84E-6FD9-6417-9CE0FD081018}"/>
              </a:ext>
            </a:extLst>
          </p:cNvPr>
          <p:cNvSpPr/>
          <p:nvPr/>
        </p:nvSpPr>
        <p:spPr>
          <a:xfrm>
            <a:off x="5406528" y="1910164"/>
            <a:ext cx="1821181" cy="307777"/>
          </a:xfrm>
          <a:prstGeom prst="rect">
            <a:avLst/>
          </a:prstGeom>
        </p:spPr>
        <p:txBody>
          <a:bodyPr wrap="square" lIns="91440" tIns="45720" rIns="91440" bIns="4572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400" b="1" i="0" u="none" strike="noStrike" kern="0" cap="none" spc="-30" normalizeH="0" baseline="0" noProof="0">
                <a:ln>
                  <a:noFill/>
                </a:ln>
                <a:solidFill>
                  <a:prstClr val="white"/>
                </a:solidFill>
                <a:effectLst/>
                <a:uLnTx/>
                <a:uFillTx/>
              </a:rPr>
              <a:t>URHEILUKAUPPA</a:t>
            </a:r>
          </a:p>
        </p:txBody>
      </p:sp>
      <p:sp>
        <p:nvSpPr>
          <p:cNvPr id="48" name="Vuokaaviosymboli: Tiedosto 47">
            <a:extLst>
              <a:ext uri="{FF2B5EF4-FFF2-40B4-BE49-F238E27FC236}">
                <a16:creationId xmlns:a16="http://schemas.microsoft.com/office/drawing/2014/main" id="{9322E6DF-C64B-D280-D856-1CE558FCFFEF}"/>
              </a:ext>
            </a:extLst>
          </p:cNvPr>
          <p:cNvSpPr/>
          <p:nvPr/>
        </p:nvSpPr>
        <p:spPr>
          <a:xfrm>
            <a:off x="7314512" y="2016664"/>
            <a:ext cx="1628604" cy="2604763"/>
          </a:xfrm>
          <a:prstGeom prst="flowChartDocument">
            <a:avLst/>
          </a:prstGeom>
          <a:solidFill>
            <a:sysClr val="window" lastClr="FFFFFF"/>
          </a:solidFill>
          <a:ln w="12700" cap="flat" cmpd="sng" algn="ctr">
            <a:solidFill>
              <a:srgbClr val="00B050"/>
            </a:solidFill>
            <a:prstDash val="solid"/>
            <a:miter lim="800000"/>
          </a:ln>
          <a:effectLst>
            <a:outerShdw blurRad="50800" dist="38100" dir="8100000" algn="tr" rotWithShape="0">
              <a:prstClr val="black">
                <a:alpha val="1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Suorakulmio 48">
            <a:extLst>
              <a:ext uri="{FF2B5EF4-FFF2-40B4-BE49-F238E27FC236}">
                <a16:creationId xmlns:a16="http://schemas.microsoft.com/office/drawing/2014/main" id="{0957C79E-B99F-48DE-C9CC-DB516D8A536F}"/>
              </a:ext>
            </a:extLst>
          </p:cNvPr>
          <p:cNvSpPr/>
          <p:nvPr/>
        </p:nvSpPr>
        <p:spPr>
          <a:xfrm>
            <a:off x="7302314" y="2305666"/>
            <a:ext cx="1737088" cy="1892826"/>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30" normalizeH="0" baseline="0" noProof="0" dirty="0">
                <a:ln>
                  <a:noFill/>
                </a:ln>
                <a:solidFill>
                  <a:srgbClr val="595959">
                    <a:lumMod val="50000"/>
                  </a:srgbClr>
                </a:solidFill>
                <a:effectLst/>
                <a:uLnTx/>
                <a:uFillTx/>
              </a:rPr>
              <a:t>ANNO COLLECTION OY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Kodin tekstiilit ja</a:t>
            </a:r>
            <a:br>
              <a:rPr kumimoji="0" lang="fi-FI" sz="900" b="0" i="0" u="none" strike="noStrike" kern="0" cap="none" spc="0" normalizeH="0" baseline="0" noProof="0" dirty="0">
                <a:ln>
                  <a:noFill/>
                </a:ln>
                <a:solidFill>
                  <a:srgbClr val="595959">
                    <a:lumMod val="50000"/>
                  </a:srgbClr>
                </a:solidFill>
                <a:effectLst/>
                <a:uLnTx/>
                <a:uFillTx/>
              </a:rPr>
            </a:br>
            <a:r>
              <a:rPr kumimoji="0" lang="fi-FI" sz="900" b="0" i="0" u="none" strike="noStrike" kern="0" cap="none" spc="0" normalizeH="0" baseline="0" noProof="0" dirty="0">
                <a:ln>
                  <a:noFill/>
                </a:ln>
                <a:solidFill>
                  <a:srgbClr val="595959">
                    <a:lumMod val="50000"/>
                  </a:srgbClr>
                </a:solidFill>
                <a:effectLst/>
                <a:uLnTx/>
                <a:uFillTx/>
              </a:rPr>
              <a:t> sisustustuotteet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dirty="0">
              <a:ln>
                <a:noFill/>
              </a:ln>
              <a:solidFill>
                <a:srgbClr val="595959">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dirty="0">
                <a:ln>
                  <a:noFill/>
                </a:ln>
                <a:solidFill>
                  <a:srgbClr val="595959">
                    <a:lumMod val="50000"/>
                  </a:srgbClr>
                </a:solidFill>
                <a:effectLst/>
                <a:uLnTx/>
                <a:uFillTx/>
              </a:rPr>
              <a:t>METSOLA LIFESTYLE OY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Lastenvaatteet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dirty="0">
              <a:ln>
                <a:noFill/>
              </a:ln>
              <a:solidFill>
                <a:srgbClr val="595959">
                  <a:lumMod val="50000"/>
                </a:srgbClr>
              </a:solidFill>
              <a:effectLst/>
              <a:uLnTx/>
              <a:uFillTx/>
            </a:endParaRPr>
          </a:p>
          <a:p>
            <a:pPr marL="0" marR="0" lvl="0" indent="0" algn="ctr" defTabSz="914400" eaLnBrk="1" fontAlgn="auto" latinLnBrk="0" hangingPunct="1">
              <a:lnSpc>
                <a:spcPts val="1200"/>
              </a:lnSpc>
              <a:spcBef>
                <a:spcPts val="0"/>
              </a:spcBef>
              <a:spcAft>
                <a:spcPts val="0"/>
              </a:spcAft>
              <a:buClrTx/>
              <a:buSzTx/>
              <a:buFontTx/>
              <a:buNone/>
              <a:tabLst/>
              <a:defRPr/>
            </a:pPr>
            <a:r>
              <a:rPr kumimoji="0" lang="fi-FI" sz="1200" b="1" i="0" u="none" strike="noStrike" kern="0" cap="none" spc="-30" normalizeH="0" baseline="0" noProof="0" dirty="0">
                <a:ln>
                  <a:noFill/>
                </a:ln>
                <a:solidFill>
                  <a:srgbClr val="595959">
                    <a:lumMod val="50000"/>
                  </a:srgbClr>
                </a:solidFill>
                <a:effectLst/>
                <a:uLnTx/>
                <a:uFillTx/>
              </a:rPr>
              <a:t>PRICE CLUB OY/ </a:t>
            </a:r>
            <a:br>
              <a:rPr kumimoji="0" lang="fi-FI" sz="1200" b="1" i="0" u="none" strike="noStrike" kern="0" cap="none" spc="-30" normalizeH="0" baseline="0" noProof="0" dirty="0">
                <a:ln>
                  <a:noFill/>
                </a:ln>
                <a:solidFill>
                  <a:srgbClr val="595959">
                    <a:lumMod val="50000"/>
                  </a:srgbClr>
                </a:solidFill>
                <a:effectLst/>
                <a:uLnTx/>
                <a:uFillTx/>
              </a:rPr>
            </a:br>
            <a:r>
              <a:rPr kumimoji="0" lang="fi-FI" sz="1200" b="1" i="0" u="none" strike="noStrike" kern="0" cap="none" spc="-30" normalizeH="0" baseline="0" noProof="0" dirty="0">
                <a:ln>
                  <a:noFill/>
                </a:ln>
                <a:solidFill>
                  <a:srgbClr val="595959">
                    <a:lumMod val="50000"/>
                  </a:srgbClr>
                </a:solidFill>
                <a:effectLst/>
                <a:uLnTx/>
                <a:uFillTx/>
              </a:rPr>
              <a:t>SPORTRINGEN OUTLET JA KOTI OUTLET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Kuusankoski, outlet myymälä</a:t>
            </a:r>
            <a:endParaRPr kumimoji="0" lang="fi-FI" sz="900" b="1" i="0" u="none" strike="noStrike" kern="0" cap="none" spc="-30" normalizeH="0" baseline="0" noProof="0" dirty="0">
              <a:ln>
                <a:noFill/>
              </a:ln>
              <a:solidFill>
                <a:srgbClr val="595959">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dirty="0">
              <a:ln>
                <a:noFill/>
              </a:ln>
              <a:solidFill>
                <a:srgbClr val="595959">
                  <a:lumMod val="50000"/>
                </a:srgbClr>
              </a:solidFill>
              <a:effectLst/>
              <a:uLnTx/>
              <a:uFillTx/>
            </a:endParaRPr>
          </a:p>
        </p:txBody>
      </p:sp>
      <p:sp>
        <p:nvSpPr>
          <p:cNvPr id="50" name="Suorakulmio 49">
            <a:extLst>
              <a:ext uri="{FF2B5EF4-FFF2-40B4-BE49-F238E27FC236}">
                <a16:creationId xmlns:a16="http://schemas.microsoft.com/office/drawing/2014/main" id="{90DF93B4-8C84-F472-06F6-5D97E2246385}"/>
              </a:ext>
            </a:extLst>
          </p:cNvPr>
          <p:cNvSpPr/>
          <p:nvPr/>
        </p:nvSpPr>
        <p:spPr>
          <a:xfrm>
            <a:off x="7301520" y="1784178"/>
            <a:ext cx="1641594" cy="508743"/>
          </a:xfrm>
          <a:prstGeom prst="rect">
            <a:avLst/>
          </a:prstGeom>
          <a:solidFill>
            <a:srgbClr val="1E8D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a:ln>
                <a:noFill/>
              </a:ln>
              <a:solidFill>
                <a:srgbClr val="595959">
                  <a:lumMod val="50000"/>
                </a:srgbClr>
              </a:solidFill>
              <a:effectLst/>
              <a:uLnTx/>
              <a:uFillTx/>
              <a:latin typeface="BentonSansCond Bold" panose="02000506050000020004" pitchFamily="50" charset="0"/>
              <a:ea typeface="+mn-ea"/>
              <a:cs typeface="+mn-cs"/>
            </a:endParaRPr>
          </a:p>
        </p:txBody>
      </p:sp>
      <p:sp>
        <p:nvSpPr>
          <p:cNvPr id="51" name="Suorakulmio 50">
            <a:extLst>
              <a:ext uri="{FF2B5EF4-FFF2-40B4-BE49-F238E27FC236}">
                <a16:creationId xmlns:a16="http://schemas.microsoft.com/office/drawing/2014/main" id="{3A74365D-9DE8-2CF5-34BC-F6A6D58A2EE7}"/>
              </a:ext>
            </a:extLst>
          </p:cNvPr>
          <p:cNvSpPr/>
          <p:nvPr/>
        </p:nvSpPr>
        <p:spPr>
          <a:xfrm>
            <a:off x="7218221" y="1928795"/>
            <a:ext cx="1821181" cy="274370"/>
          </a:xfrm>
          <a:prstGeom prst="rect">
            <a:avLst/>
          </a:prstGeom>
        </p:spPr>
        <p:txBody>
          <a:bodyPr wrap="square">
            <a:spAutoFit/>
          </a:bodyP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fi-FI" sz="1400" b="1" i="0" u="none" strike="noStrike" kern="0" cap="none" spc="-30" normalizeH="0" baseline="0" noProof="0">
                <a:ln>
                  <a:noFill/>
                </a:ln>
                <a:solidFill>
                  <a:prstClr val="white"/>
                </a:solidFill>
                <a:effectLst/>
                <a:uLnTx/>
                <a:uFillTx/>
              </a:rPr>
              <a:t>KULUTTAJA-TUOTTEET</a:t>
            </a:r>
          </a:p>
        </p:txBody>
      </p:sp>
      <p:sp>
        <p:nvSpPr>
          <p:cNvPr id="52" name="Vuokaaviosymboli: Tiedosto 51">
            <a:extLst>
              <a:ext uri="{FF2B5EF4-FFF2-40B4-BE49-F238E27FC236}">
                <a16:creationId xmlns:a16="http://schemas.microsoft.com/office/drawing/2014/main" id="{A324F347-C3F5-F0D3-9EF3-695A590CE0CD}"/>
              </a:ext>
            </a:extLst>
          </p:cNvPr>
          <p:cNvSpPr/>
          <p:nvPr/>
        </p:nvSpPr>
        <p:spPr>
          <a:xfrm>
            <a:off x="3747327" y="2054372"/>
            <a:ext cx="1621635" cy="1718164"/>
          </a:xfrm>
          <a:prstGeom prst="flowChartDocument">
            <a:avLst/>
          </a:prstGeom>
          <a:solidFill>
            <a:sysClr val="window" lastClr="FFFFFF"/>
          </a:solidFill>
          <a:ln w="12700" cap="flat" cmpd="sng" algn="ctr">
            <a:solidFill>
              <a:srgbClr val="00B050"/>
            </a:solidFill>
            <a:prstDash val="solid"/>
            <a:miter lim="800000"/>
          </a:ln>
          <a:effectLst>
            <a:outerShdw blurRad="50800" dist="38100" dir="8100000" algn="tr" rotWithShape="0">
              <a:prstClr val="black">
                <a:alpha val="1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a:ln>
                <a:noFill/>
              </a:ln>
              <a:solidFill>
                <a:prstClr val="white"/>
              </a:solidFill>
              <a:effectLst/>
              <a:uLnTx/>
              <a:uFillTx/>
              <a:latin typeface="Calibri"/>
              <a:ea typeface="+mn-ea"/>
              <a:cs typeface="+mn-cs"/>
            </a:endParaRPr>
          </a:p>
        </p:txBody>
      </p:sp>
      <p:sp>
        <p:nvSpPr>
          <p:cNvPr id="53" name="Suorakulmio 52">
            <a:extLst>
              <a:ext uri="{FF2B5EF4-FFF2-40B4-BE49-F238E27FC236}">
                <a16:creationId xmlns:a16="http://schemas.microsoft.com/office/drawing/2014/main" id="{EB791342-9C13-E0ED-D8C2-7E9868E58D7B}"/>
              </a:ext>
            </a:extLst>
          </p:cNvPr>
          <p:cNvSpPr/>
          <p:nvPr/>
        </p:nvSpPr>
        <p:spPr>
          <a:xfrm>
            <a:off x="3718267" y="2338463"/>
            <a:ext cx="1610521" cy="1107996"/>
          </a:xfrm>
          <a:prstGeom prst="rect">
            <a:avLst/>
          </a:prstGeom>
        </p:spPr>
        <p:txBody>
          <a:bodyPr wrap="square" lIns="91440" tIns="45720" rIns="91440" bIns="4572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30" normalizeH="0" baseline="0" noProof="0" dirty="0">
                <a:ln>
                  <a:noFill/>
                </a:ln>
                <a:solidFill>
                  <a:srgbClr val="595959">
                    <a:lumMod val="50000"/>
                  </a:srgbClr>
                </a:solidFill>
                <a:effectLst/>
                <a:uLnTx/>
                <a:uFillTx/>
              </a:rPr>
              <a:t>KESSU OY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Rinne- ja latukoneet, </a:t>
            </a:r>
            <a:endParaRPr kumimoji="0" lang="en-US" sz="900" b="0" i="0" u="none" strike="noStrike" kern="0" cap="none" spc="0" normalizeH="0" baseline="0" noProof="0" dirty="0">
              <a:ln>
                <a:noFill/>
              </a:ln>
              <a:solidFill>
                <a:srgbClr val="595959">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lumetuslaitteet, hiihtohissit, </a:t>
            </a:r>
            <a:endParaRPr kumimoji="0" lang="en-US" sz="900" b="0" i="0" u="none" strike="noStrike" kern="0" cap="none" spc="0" normalizeH="0" baseline="0" noProof="0" dirty="0">
              <a:ln>
                <a:noFill/>
              </a:ln>
              <a:solidFill>
                <a:srgbClr val="595959">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jäänhoito, </a:t>
            </a:r>
            <a:endParaRPr kumimoji="0" lang="en-US" sz="900" b="0" i="0" u="none" strike="noStrike" kern="0" cap="none" spc="0" normalizeH="0" baseline="0" noProof="0" dirty="0">
              <a:ln>
                <a:noFill/>
              </a:ln>
              <a:solidFill>
                <a:srgbClr val="595959">
                  <a:lumMod val="50000"/>
                </a:srgbClr>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rantojen hoitokoneet,</a:t>
            </a:r>
            <a:endParaRPr kumimoji="0" lang="en-US" sz="900" b="0" i="0" u="none" strike="noStrike" kern="0" cap="none" spc="0" normalizeH="0" baseline="0" noProof="0" dirty="0">
              <a:ln>
                <a:noFill/>
              </a:ln>
              <a:solidFill>
                <a:srgbClr val="595959">
                  <a:lumMod val="50000"/>
                </a:srgbClr>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lumMod val="50000"/>
                  </a:srgbClr>
                </a:solidFill>
                <a:effectLst/>
                <a:uLnTx/>
                <a:uFillTx/>
              </a:rPr>
              <a:t> varaosat, huolto</a:t>
            </a:r>
            <a:endParaRPr kumimoji="0" lang="en-US" sz="900" b="0" i="0" u="none" strike="noStrike" kern="0" cap="none" spc="0" normalizeH="0" baseline="0" noProof="0" dirty="0">
              <a:ln>
                <a:noFill/>
              </a:ln>
              <a:solidFill>
                <a:srgbClr val="595959">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dirty="0">
              <a:ln>
                <a:noFill/>
              </a:ln>
              <a:solidFill>
                <a:srgbClr val="595959">
                  <a:lumMod val="50000"/>
                </a:srgbClr>
              </a:solidFill>
              <a:effectLst/>
              <a:uLnTx/>
              <a:uFillTx/>
            </a:endParaRPr>
          </a:p>
        </p:txBody>
      </p:sp>
      <p:sp>
        <p:nvSpPr>
          <p:cNvPr id="54" name="Suorakulmio 53">
            <a:extLst>
              <a:ext uri="{FF2B5EF4-FFF2-40B4-BE49-F238E27FC236}">
                <a16:creationId xmlns:a16="http://schemas.microsoft.com/office/drawing/2014/main" id="{DF795B15-5BEB-CF9E-3E53-4B098A56EE77}"/>
              </a:ext>
            </a:extLst>
          </p:cNvPr>
          <p:cNvSpPr/>
          <p:nvPr/>
        </p:nvSpPr>
        <p:spPr>
          <a:xfrm>
            <a:off x="3776306" y="1815780"/>
            <a:ext cx="1628606" cy="479068"/>
          </a:xfrm>
          <a:prstGeom prst="rect">
            <a:avLst/>
          </a:prstGeom>
          <a:solidFill>
            <a:srgbClr val="1E8D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900" b="0" i="0" u="none" strike="noStrike" kern="0" cap="none" spc="0" normalizeH="0" baseline="0" noProof="0">
              <a:ln>
                <a:noFill/>
              </a:ln>
              <a:solidFill>
                <a:srgbClr val="595959">
                  <a:lumMod val="50000"/>
                </a:srgbClr>
              </a:solidFill>
              <a:effectLst/>
              <a:uLnTx/>
              <a:uFillTx/>
              <a:latin typeface="BentonSansCond Bold" panose="02000506050000020004" pitchFamily="50" charset="0"/>
              <a:ea typeface="+mn-ea"/>
              <a:cs typeface="+mn-cs"/>
            </a:endParaRPr>
          </a:p>
        </p:txBody>
      </p:sp>
      <p:sp>
        <p:nvSpPr>
          <p:cNvPr id="55" name="Suorakulmio 54">
            <a:extLst>
              <a:ext uri="{FF2B5EF4-FFF2-40B4-BE49-F238E27FC236}">
                <a16:creationId xmlns:a16="http://schemas.microsoft.com/office/drawing/2014/main" id="{D311FEF8-E4ED-97A9-C6C4-AFA25EB08386}"/>
              </a:ext>
            </a:extLst>
          </p:cNvPr>
          <p:cNvSpPr/>
          <p:nvPr/>
        </p:nvSpPr>
        <p:spPr>
          <a:xfrm>
            <a:off x="3664871" y="1815243"/>
            <a:ext cx="1821181" cy="52322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400" b="1" i="0" u="none" strike="noStrike" kern="0" cap="none" spc="-30" normalizeH="0" baseline="0" noProof="0" dirty="0">
                <a:ln>
                  <a:noFill/>
                </a:ln>
                <a:solidFill>
                  <a:prstClr val="white"/>
                </a:solidFill>
                <a:effectLst/>
                <a:uLnTx/>
                <a:uFillTx/>
              </a:rPr>
              <a:t>LUMEN JA JÄÄNTEON  LAITTEET JA PALVELUT</a:t>
            </a:r>
          </a:p>
        </p:txBody>
      </p:sp>
      <p:cxnSp>
        <p:nvCxnSpPr>
          <p:cNvPr id="56" name="Suora yhdysviiva 55">
            <a:extLst>
              <a:ext uri="{FF2B5EF4-FFF2-40B4-BE49-F238E27FC236}">
                <a16:creationId xmlns:a16="http://schemas.microsoft.com/office/drawing/2014/main" id="{3026C48E-C3EA-9CDD-4313-921114E552E8}"/>
              </a:ext>
            </a:extLst>
          </p:cNvPr>
          <p:cNvCxnSpPr>
            <a:cxnSpLocks/>
          </p:cNvCxnSpPr>
          <p:nvPr/>
        </p:nvCxnSpPr>
        <p:spPr>
          <a:xfrm flipH="1">
            <a:off x="1094509" y="1637391"/>
            <a:ext cx="6948055" cy="0"/>
          </a:xfrm>
          <a:prstGeom prst="line">
            <a:avLst/>
          </a:prstGeom>
          <a:noFill/>
          <a:ln w="15875" cap="flat" cmpd="sng" algn="ctr">
            <a:solidFill>
              <a:srgbClr val="1E8D5E"/>
            </a:solidFill>
            <a:prstDash val="sysDot"/>
            <a:miter lim="800000"/>
          </a:ln>
          <a:effectLst/>
        </p:spPr>
      </p:cxnSp>
      <p:cxnSp>
        <p:nvCxnSpPr>
          <p:cNvPr id="57" name="Suora yhdysviiva 56">
            <a:extLst>
              <a:ext uri="{FF2B5EF4-FFF2-40B4-BE49-F238E27FC236}">
                <a16:creationId xmlns:a16="http://schemas.microsoft.com/office/drawing/2014/main" id="{A74E807F-9BBE-A2F7-B05E-43EE29382F14}"/>
              </a:ext>
            </a:extLst>
          </p:cNvPr>
          <p:cNvCxnSpPr>
            <a:cxnSpLocks/>
          </p:cNvCxnSpPr>
          <p:nvPr/>
        </p:nvCxnSpPr>
        <p:spPr>
          <a:xfrm>
            <a:off x="1094509" y="1637391"/>
            <a:ext cx="0" cy="149908"/>
          </a:xfrm>
          <a:prstGeom prst="line">
            <a:avLst/>
          </a:prstGeom>
          <a:noFill/>
          <a:ln w="15875" cap="flat" cmpd="sng" algn="ctr">
            <a:solidFill>
              <a:srgbClr val="1E8D5E"/>
            </a:solidFill>
            <a:prstDash val="sysDot"/>
            <a:miter lim="800000"/>
          </a:ln>
          <a:effectLst/>
        </p:spPr>
      </p:cxnSp>
      <p:cxnSp>
        <p:nvCxnSpPr>
          <p:cNvPr id="58" name="Suora yhdysviiva 57">
            <a:extLst>
              <a:ext uri="{FF2B5EF4-FFF2-40B4-BE49-F238E27FC236}">
                <a16:creationId xmlns:a16="http://schemas.microsoft.com/office/drawing/2014/main" id="{D0B1BFA8-D26C-D6AD-AEF5-59AD202F12BD}"/>
              </a:ext>
            </a:extLst>
          </p:cNvPr>
          <p:cNvCxnSpPr>
            <a:cxnSpLocks/>
          </p:cNvCxnSpPr>
          <p:nvPr/>
        </p:nvCxnSpPr>
        <p:spPr>
          <a:xfrm>
            <a:off x="2819400" y="1637391"/>
            <a:ext cx="0" cy="149908"/>
          </a:xfrm>
          <a:prstGeom prst="line">
            <a:avLst/>
          </a:prstGeom>
          <a:noFill/>
          <a:ln w="15875" cap="flat" cmpd="sng" algn="ctr">
            <a:solidFill>
              <a:srgbClr val="1E8D5E"/>
            </a:solidFill>
            <a:prstDash val="sysDot"/>
            <a:miter lim="800000"/>
          </a:ln>
          <a:effectLst/>
        </p:spPr>
      </p:cxnSp>
      <p:cxnSp>
        <p:nvCxnSpPr>
          <p:cNvPr id="59" name="Suora yhdysviiva 58">
            <a:extLst>
              <a:ext uri="{FF2B5EF4-FFF2-40B4-BE49-F238E27FC236}">
                <a16:creationId xmlns:a16="http://schemas.microsoft.com/office/drawing/2014/main" id="{3DB838E3-6544-53CD-8861-5558A23C325F}"/>
              </a:ext>
            </a:extLst>
          </p:cNvPr>
          <p:cNvCxnSpPr>
            <a:cxnSpLocks/>
          </p:cNvCxnSpPr>
          <p:nvPr/>
        </p:nvCxnSpPr>
        <p:spPr>
          <a:xfrm>
            <a:off x="4558145" y="1527619"/>
            <a:ext cx="0" cy="259680"/>
          </a:xfrm>
          <a:prstGeom prst="line">
            <a:avLst/>
          </a:prstGeom>
          <a:noFill/>
          <a:ln w="15875" cap="flat" cmpd="sng" algn="ctr">
            <a:solidFill>
              <a:srgbClr val="1E8D5E"/>
            </a:solidFill>
            <a:prstDash val="sysDot"/>
            <a:miter lim="800000"/>
          </a:ln>
          <a:effectLst/>
        </p:spPr>
      </p:cxnSp>
      <p:cxnSp>
        <p:nvCxnSpPr>
          <p:cNvPr id="60" name="Suora yhdysviiva 59">
            <a:extLst>
              <a:ext uri="{FF2B5EF4-FFF2-40B4-BE49-F238E27FC236}">
                <a16:creationId xmlns:a16="http://schemas.microsoft.com/office/drawing/2014/main" id="{7E564C1E-4632-D9E8-04D9-B850A56AF222}"/>
              </a:ext>
            </a:extLst>
          </p:cNvPr>
          <p:cNvCxnSpPr>
            <a:cxnSpLocks/>
          </p:cNvCxnSpPr>
          <p:nvPr/>
        </p:nvCxnSpPr>
        <p:spPr>
          <a:xfrm>
            <a:off x="6276109" y="1637391"/>
            <a:ext cx="0" cy="149908"/>
          </a:xfrm>
          <a:prstGeom prst="line">
            <a:avLst/>
          </a:prstGeom>
          <a:noFill/>
          <a:ln w="15875" cap="flat" cmpd="sng" algn="ctr">
            <a:solidFill>
              <a:srgbClr val="1E8D5E"/>
            </a:solidFill>
            <a:prstDash val="sysDot"/>
            <a:miter lim="800000"/>
          </a:ln>
          <a:effectLst/>
        </p:spPr>
      </p:cxnSp>
      <p:cxnSp>
        <p:nvCxnSpPr>
          <p:cNvPr id="61" name="Suora yhdysviiva 60">
            <a:extLst>
              <a:ext uri="{FF2B5EF4-FFF2-40B4-BE49-F238E27FC236}">
                <a16:creationId xmlns:a16="http://schemas.microsoft.com/office/drawing/2014/main" id="{36D11C21-12DC-1F2B-5290-F6BEFCAAF5AA}"/>
              </a:ext>
            </a:extLst>
          </p:cNvPr>
          <p:cNvCxnSpPr>
            <a:cxnSpLocks/>
          </p:cNvCxnSpPr>
          <p:nvPr/>
        </p:nvCxnSpPr>
        <p:spPr>
          <a:xfrm>
            <a:off x="8042563" y="1637391"/>
            <a:ext cx="0" cy="149908"/>
          </a:xfrm>
          <a:prstGeom prst="line">
            <a:avLst/>
          </a:prstGeom>
          <a:noFill/>
          <a:ln w="15875" cap="flat" cmpd="sng" algn="ctr">
            <a:solidFill>
              <a:srgbClr val="1E8D5E"/>
            </a:solidFill>
            <a:prstDash val="sysDot"/>
            <a:miter lim="800000"/>
          </a:ln>
          <a:effectLst/>
        </p:spPr>
      </p:cxnSp>
    </p:spTree>
    <p:extLst>
      <p:ext uri="{BB962C8B-B14F-4D97-AF65-F5344CB8AC3E}">
        <p14:creationId xmlns:p14="http://schemas.microsoft.com/office/powerpoint/2010/main" val="1522655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C2BDD532-6B95-40BE-521D-1A4DA519F841}"/>
              </a:ext>
            </a:extLst>
          </p:cNvPr>
          <p:cNvSpPr>
            <a:spLocks noGrp="1"/>
          </p:cNvSpPr>
          <p:nvPr>
            <p:ph type="title"/>
          </p:nvPr>
        </p:nvSpPr>
        <p:spPr/>
        <p:txBody>
          <a:bodyPr/>
          <a:lstStyle/>
          <a:p>
            <a:r>
              <a:rPr lang="fi-FI" dirty="0"/>
              <a:t>SGN GROUP - SUOMALAINEN PERHEYRITYS</a:t>
            </a:r>
          </a:p>
        </p:txBody>
      </p:sp>
      <p:sp>
        <p:nvSpPr>
          <p:cNvPr id="2" name="Suorakulmio 1">
            <a:extLst>
              <a:ext uri="{FF2B5EF4-FFF2-40B4-BE49-F238E27FC236}">
                <a16:creationId xmlns:a16="http://schemas.microsoft.com/office/drawing/2014/main" id="{28FABA0E-E37C-06AF-85B1-8F1B08AE650A}"/>
              </a:ext>
            </a:extLst>
          </p:cNvPr>
          <p:cNvSpPr/>
          <p:nvPr/>
        </p:nvSpPr>
        <p:spPr>
          <a:xfrm>
            <a:off x="31897" y="900924"/>
            <a:ext cx="9150928" cy="1387131"/>
          </a:xfrm>
          <a:prstGeom prst="rect">
            <a:avLst/>
          </a:prstGeom>
          <a:solidFill>
            <a:srgbClr val="1E8D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a:ln>
                <a:noFill/>
              </a:ln>
              <a:solidFill>
                <a:prstClr val="white"/>
              </a:solidFill>
              <a:effectLst/>
              <a:uLnTx/>
              <a:uFillTx/>
              <a:latin typeface="Calibri"/>
              <a:ea typeface="+mn-ea"/>
              <a:cs typeface="+mn-cs"/>
            </a:endParaRPr>
          </a:p>
        </p:txBody>
      </p:sp>
      <p:sp>
        <p:nvSpPr>
          <p:cNvPr id="3" name="Suorakulmio 2">
            <a:extLst>
              <a:ext uri="{FF2B5EF4-FFF2-40B4-BE49-F238E27FC236}">
                <a16:creationId xmlns:a16="http://schemas.microsoft.com/office/drawing/2014/main" id="{9A73A683-7F2D-F1E7-49C1-0A2E817BB3AC}"/>
              </a:ext>
            </a:extLst>
          </p:cNvPr>
          <p:cNvSpPr/>
          <p:nvPr/>
        </p:nvSpPr>
        <p:spPr>
          <a:xfrm>
            <a:off x="568728" y="1039331"/>
            <a:ext cx="3133322" cy="1077218"/>
          </a:xfrm>
          <a:prstGeom prst="rect">
            <a:avLst/>
          </a:prstGeom>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600" b="0" i="0" u="none" strike="noStrike" kern="0" cap="none" spc="0" normalizeH="0" baseline="0" noProof="0">
                <a:ln>
                  <a:noFill/>
                </a:ln>
                <a:solidFill>
                  <a:prstClr val="white"/>
                </a:solidFill>
                <a:effectLst/>
                <a:uLnTx/>
                <a:uFillTx/>
              </a:rPr>
              <a:t>1933 perustettu suomalainen perheomisteinen monialayhtiö joka toimii viidellä eri toimialalla ja usealla eri liiketoimintamallilla.</a:t>
            </a:r>
            <a:endParaRPr kumimoji="0" lang="fi-FI" sz="1600" b="0" i="0" u="none" strike="noStrike" kern="0" cap="none" spc="0" normalizeH="0" baseline="0" noProof="0">
              <a:ln>
                <a:noFill/>
              </a:ln>
              <a:solidFill>
                <a:prstClr val="white"/>
              </a:solidFill>
              <a:effectLst/>
              <a:uLnTx/>
              <a:uFillTx/>
              <a:cs typeface="Calibri"/>
            </a:endParaRPr>
          </a:p>
        </p:txBody>
      </p:sp>
      <p:sp>
        <p:nvSpPr>
          <p:cNvPr id="6" name="Suorakulmio 5">
            <a:extLst>
              <a:ext uri="{FF2B5EF4-FFF2-40B4-BE49-F238E27FC236}">
                <a16:creationId xmlns:a16="http://schemas.microsoft.com/office/drawing/2014/main" id="{46276120-7429-9825-56DA-786FB15B0812}"/>
              </a:ext>
            </a:extLst>
          </p:cNvPr>
          <p:cNvSpPr/>
          <p:nvPr/>
        </p:nvSpPr>
        <p:spPr>
          <a:xfrm>
            <a:off x="4081953" y="973794"/>
            <a:ext cx="1722042" cy="1323439"/>
          </a:xfrm>
          <a:prstGeom prst="rect">
            <a:avLst/>
          </a:prstGeom>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800" b="1" i="0" u="none" strike="noStrike" kern="0" cap="none" spc="0" normalizeH="0" baseline="0" noProof="0">
                <a:ln>
                  <a:noFill/>
                </a:ln>
                <a:solidFill>
                  <a:prstClr val="white"/>
                </a:solidFill>
                <a:effectLst/>
                <a:uLnTx/>
                <a:uFillTx/>
              </a:rPr>
              <a:t>LIIKEVAIHTO </a:t>
            </a:r>
            <a:r>
              <a:rPr kumimoji="0" lang="fi-FI" sz="1100" b="0" i="0" u="none" strike="noStrike" kern="0" cap="none" spc="0" normalizeH="0" baseline="0" noProof="0">
                <a:ln>
                  <a:noFill/>
                </a:ln>
                <a:solidFill>
                  <a:prstClr val="white"/>
                </a:solidFill>
                <a:effectLst/>
                <a:uLnTx/>
                <a:uFillTx/>
              </a:rPr>
              <a:t>2022</a:t>
            </a:r>
            <a:endParaRPr kumimoji="0" lang="fi-FI" sz="1100" b="1" i="0" u="none" strike="noStrike" kern="0" cap="none" spc="0" normalizeH="0" baseline="0" noProof="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i-FI" sz="4800" b="1" i="0" u="none" strike="noStrike" kern="0" cap="none" spc="0" normalizeH="0" baseline="0" noProof="0">
                <a:ln>
                  <a:noFill/>
                </a:ln>
                <a:solidFill>
                  <a:prstClr val="white"/>
                </a:solidFill>
                <a:effectLst/>
                <a:uLnTx/>
                <a:uFillTx/>
              </a:rPr>
              <a:t>109.5</a:t>
            </a:r>
            <a:r>
              <a:rPr kumimoji="0" lang="fi-FI" sz="1400" b="0" i="0" u="none" strike="noStrike" kern="0" cap="none" spc="0" normalizeH="0" baseline="0" noProof="0">
                <a:ln>
                  <a:noFill/>
                </a:ln>
                <a:solidFill>
                  <a:prstClr val="white"/>
                </a:solidFill>
                <a:effectLst/>
                <a:uLnTx/>
                <a:uFillTx/>
              </a:rPr>
              <a:t>milj. €</a:t>
            </a:r>
            <a:endParaRPr kumimoji="0" lang="fi-FI" sz="1400" b="0" i="0" u="none" strike="noStrike" kern="0" cap="none" spc="0" normalizeH="0" baseline="0" noProof="0">
              <a:ln>
                <a:noFill/>
              </a:ln>
              <a:solidFill>
                <a:prstClr val="white"/>
              </a:solidFill>
              <a:effectLst/>
              <a:uLnTx/>
              <a:uFillTx/>
              <a:cs typeface="Calibri"/>
            </a:endParaRPr>
          </a:p>
        </p:txBody>
      </p:sp>
      <p:sp>
        <p:nvSpPr>
          <p:cNvPr id="7" name="Suorakulmio 6">
            <a:extLst>
              <a:ext uri="{FF2B5EF4-FFF2-40B4-BE49-F238E27FC236}">
                <a16:creationId xmlns:a16="http://schemas.microsoft.com/office/drawing/2014/main" id="{1EC3DFA4-C084-F203-43BF-C4F856418F2C}"/>
              </a:ext>
            </a:extLst>
          </p:cNvPr>
          <p:cNvSpPr/>
          <p:nvPr/>
        </p:nvSpPr>
        <p:spPr>
          <a:xfrm>
            <a:off x="6003846" y="970514"/>
            <a:ext cx="2036866" cy="1107996"/>
          </a:xfrm>
          <a:prstGeom prst="rect">
            <a:avLst/>
          </a:prstGeom>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800" b="1" i="0" u="none" strike="noStrike" kern="0" cap="none" spc="0" normalizeH="0" baseline="0" noProof="0">
                <a:ln>
                  <a:noFill/>
                </a:ln>
                <a:solidFill>
                  <a:prstClr val="white"/>
                </a:solidFill>
                <a:effectLst/>
                <a:uLnTx/>
                <a:uFillTx/>
              </a:rPr>
              <a:t>HENKILÖSTÖ </a:t>
            </a:r>
            <a:r>
              <a:rPr kumimoji="0" lang="fi-FI" sz="1100" b="0" i="0" u="none" strike="noStrike" kern="0" cap="none" spc="0" normalizeH="0" baseline="0" noProof="0">
                <a:ln>
                  <a:noFill/>
                </a:ln>
                <a:solidFill>
                  <a:prstClr val="white"/>
                </a:solidFill>
                <a:effectLst/>
                <a:uLnTx/>
                <a:uFillTx/>
              </a:rPr>
              <a:t>2022</a:t>
            </a:r>
            <a:endParaRPr kumimoji="0" lang="fi-FI" sz="1100" b="1" i="0" u="none" strike="noStrike" kern="0" cap="none" spc="0" normalizeH="0" baseline="0" noProof="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i-FI" sz="4800" b="1" i="0" u="none" strike="noStrike" kern="0" cap="none" spc="0" normalizeH="0" baseline="0" noProof="0">
                <a:ln>
                  <a:noFill/>
                </a:ln>
                <a:solidFill>
                  <a:prstClr val="white"/>
                </a:solidFill>
                <a:effectLst/>
                <a:uLnTx/>
                <a:uFillTx/>
              </a:rPr>
              <a:t>128</a:t>
            </a:r>
            <a:endParaRPr kumimoji="0" lang="fi-FI" sz="1400" b="0" i="0" u="none" strike="noStrike" kern="0" cap="none" spc="0" normalizeH="0" baseline="0" noProof="0">
              <a:ln>
                <a:noFill/>
              </a:ln>
              <a:solidFill>
                <a:prstClr val="white"/>
              </a:solidFill>
              <a:effectLst/>
              <a:uLnTx/>
              <a:uFillTx/>
            </a:endParaRPr>
          </a:p>
        </p:txBody>
      </p:sp>
      <p:grpSp>
        <p:nvGrpSpPr>
          <p:cNvPr id="8" name="Ryhmä 7">
            <a:extLst>
              <a:ext uri="{FF2B5EF4-FFF2-40B4-BE49-F238E27FC236}">
                <a16:creationId xmlns:a16="http://schemas.microsoft.com/office/drawing/2014/main" id="{BC7EE92A-5E9D-E88A-DFE4-0E74AAF42BB2}"/>
              </a:ext>
            </a:extLst>
          </p:cNvPr>
          <p:cNvGrpSpPr/>
          <p:nvPr/>
        </p:nvGrpSpPr>
        <p:grpSpPr>
          <a:xfrm>
            <a:off x="395380" y="2414478"/>
            <a:ext cx="4216193" cy="2681275"/>
            <a:chOff x="481474" y="2404146"/>
            <a:chExt cx="4216193" cy="2681275"/>
          </a:xfrm>
        </p:grpSpPr>
        <p:graphicFrame>
          <p:nvGraphicFramePr>
            <p:cNvPr id="9" name="Kaavio 8">
              <a:extLst>
                <a:ext uri="{FF2B5EF4-FFF2-40B4-BE49-F238E27FC236}">
                  <a16:creationId xmlns:a16="http://schemas.microsoft.com/office/drawing/2014/main" id="{90CC4AC4-9427-6BBB-268D-611A87479631}"/>
                </a:ext>
              </a:extLst>
            </p:cNvPr>
            <p:cNvGraphicFramePr/>
            <p:nvPr>
              <p:extLst>
                <p:ext uri="{D42A27DB-BD31-4B8C-83A1-F6EECF244321}">
                  <p14:modId xmlns:p14="http://schemas.microsoft.com/office/powerpoint/2010/main" val="3174201358"/>
                </p:ext>
              </p:extLst>
            </p:nvPr>
          </p:nvGraphicFramePr>
          <p:xfrm>
            <a:off x="506880" y="2545874"/>
            <a:ext cx="4065120" cy="2539547"/>
          </p:xfrm>
          <a:graphic>
            <a:graphicData uri="http://schemas.openxmlformats.org/drawingml/2006/chart">
              <c:chart xmlns:c="http://schemas.openxmlformats.org/drawingml/2006/chart" xmlns:r="http://schemas.openxmlformats.org/officeDocument/2006/relationships" r:id="rId2"/>
            </a:graphicData>
          </a:graphic>
        </p:graphicFrame>
        <p:sp>
          <p:nvSpPr>
            <p:cNvPr id="10" name="Ellipsi 9">
              <a:extLst>
                <a:ext uri="{FF2B5EF4-FFF2-40B4-BE49-F238E27FC236}">
                  <a16:creationId xmlns:a16="http://schemas.microsoft.com/office/drawing/2014/main" id="{2E0B07A1-9370-539A-4B96-929F3186B555}"/>
                </a:ext>
              </a:extLst>
            </p:cNvPr>
            <p:cNvSpPr/>
            <p:nvPr/>
          </p:nvSpPr>
          <p:spPr>
            <a:xfrm>
              <a:off x="1840956" y="3108398"/>
              <a:ext cx="1410284" cy="1408074"/>
            </a:xfrm>
            <a:prstGeom prst="ellipse">
              <a:avLst/>
            </a:prstGeom>
            <a:solidFill>
              <a:srgbClr val="FFFFFF"/>
            </a:solidFill>
            <a:ln w="12700" cap="flat" cmpd="sng" algn="ctr">
              <a:noFill/>
              <a:prstDash val="solid"/>
              <a:miter lim="800000"/>
            </a:ln>
            <a:effectLst/>
          </p:spPr>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100" b="0" i="0" u="none" strike="noStrike" kern="0" cap="none" spc="0" normalizeH="0" baseline="0" noProof="0">
                  <a:ln>
                    <a:noFill/>
                  </a:ln>
                  <a:solidFill>
                    <a:prstClr val="white"/>
                  </a:solidFill>
                  <a:effectLst/>
                  <a:uLnTx/>
                  <a:uFillTx/>
                  <a:latin typeface="Calibri"/>
                  <a:ea typeface="+mn-ea"/>
                  <a:cs typeface="+mn-cs"/>
                </a:rPr>
                <a:t>       xx</a:t>
              </a:r>
            </a:p>
          </p:txBody>
        </p:sp>
        <p:sp>
          <p:nvSpPr>
            <p:cNvPr id="11" name="Tekstiruutu 10">
              <a:extLst>
                <a:ext uri="{FF2B5EF4-FFF2-40B4-BE49-F238E27FC236}">
                  <a16:creationId xmlns:a16="http://schemas.microsoft.com/office/drawing/2014/main" id="{09EA75A0-2144-1222-8412-0081162EF895}"/>
                </a:ext>
              </a:extLst>
            </p:cNvPr>
            <p:cNvSpPr txBox="1"/>
            <p:nvPr/>
          </p:nvSpPr>
          <p:spPr>
            <a:xfrm>
              <a:off x="3560326" y="3145140"/>
              <a:ext cx="113734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a:ln>
                    <a:noFill/>
                  </a:ln>
                  <a:solidFill>
                    <a:srgbClr val="595959"/>
                  </a:solidFill>
                  <a:effectLst/>
                  <a:uLnTx/>
                  <a:uFillTx/>
                </a:rPr>
                <a:t>Suomi</a:t>
              </a:r>
              <a:br>
                <a:rPr kumimoji="0" lang="fi-FI" sz="1400" b="0" i="0" u="none" strike="noStrike" kern="0" cap="none" spc="0" normalizeH="0" baseline="0" noProof="0">
                  <a:ln>
                    <a:noFill/>
                  </a:ln>
                  <a:solidFill>
                    <a:srgbClr val="595959"/>
                  </a:solidFill>
                  <a:effectLst/>
                  <a:uLnTx/>
                  <a:uFillTx/>
                </a:rPr>
              </a:br>
              <a:endParaRPr kumimoji="0" lang="fi-FI" sz="1400" b="0" i="0" u="none" strike="noStrike" kern="0" cap="none" spc="0" normalizeH="0" baseline="0" noProof="0">
                <a:ln>
                  <a:noFill/>
                </a:ln>
                <a:solidFill>
                  <a:srgbClr val="595959"/>
                </a:solidFill>
                <a:effectLst/>
                <a:uLnTx/>
                <a:uFillTx/>
              </a:endParaRPr>
            </a:p>
          </p:txBody>
        </p:sp>
        <p:sp>
          <p:nvSpPr>
            <p:cNvPr id="12" name="Tekstiruutu 11">
              <a:extLst>
                <a:ext uri="{FF2B5EF4-FFF2-40B4-BE49-F238E27FC236}">
                  <a16:creationId xmlns:a16="http://schemas.microsoft.com/office/drawing/2014/main" id="{B0929995-B95A-F3D2-9078-17887D146BE8}"/>
                </a:ext>
              </a:extLst>
            </p:cNvPr>
            <p:cNvSpPr txBox="1"/>
            <p:nvPr/>
          </p:nvSpPr>
          <p:spPr>
            <a:xfrm>
              <a:off x="481474" y="3215715"/>
              <a:ext cx="1219740" cy="954107"/>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a:ln>
                    <a:noFill/>
                  </a:ln>
                  <a:solidFill>
                    <a:srgbClr val="595959"/>
                  </a:solidFill>
                  <a:effectLst/>
                  <a:uLnTx/>
                  <a:uFillTx/>
                </a:rPr>
                <a:t>Ruotsi,</a:t>
              </a:r>
              <a:endParaRPr kumimoji="0" lang="fi-FI" sz="1800" b="0" i="0" u="none" strike="noStrike" kern="0" cap="none" spc="0" normalizeH="0" baseline="0" noProof="0">
                <a:ln>
                  <a:noFill/>
                </a:ln>
                <a:solidFill>
                  <a:srgbClr val="595959"/>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a:ln>
                    <a:noFill/>
                  </a:ln>
                  <a:solidFill>
                    <a:srgbClr val="595959"/>
                  </a:solidFill>
                  <a:effectLst/>
                  <a:uLnTx/>
                  <a:uFillTx/>
                </a:rPr>
                <a:t>Baltian maat,</a:t>
              </a:r>
              <a:endParaRPr kumimoji="0" lang="fi-FI" sz="1800" b="0" i="0" u="none" strike="noStrike" kern="0" cap="none" spc="0" normalizeH="0" baseline="0" noProof="0">
                <a:ln>
                  <a:noFill/>
                </a:ln>
                <a:solidFill>
                  <a:srgbClr val="595959"/>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a:ln>
                    <a:noFill/>
                  </a:ln>
                  <a:solidFill>
                    <a:srgbClr val="595959"/>
                  </a:solidFill>
                  <a:effectLst/>
                  <a:uLnTx/>
                  <a:uFillTx/>
                </a:rPr>
                <a:t>Kazakstan, </a:t>
              </a:r>
              <a:endParaRPr kumimoji="0" lang="fi-FI" sz="1800" b="0" i="0" u="none" strike="noStrike" kern="0" cap="none" spc="0" normalizeH="0" baseline="0" noProof="0">
                <a:ln>
                  <a:noFill/>
                </a:ln>
                <a:solidFill>
                  <a:srgbClr val="595959"/>
                </a:solidFill>
                <a:effectLst/>
                <a:uLnTx/>
                <a:uFillTx/>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a:ln>
                    <a:noFill/>
                  </a:ln>
                  <a:solidFill>
                    <a:srgbClr val="595959"/>
                  </a:solidFill>
                  <a:effectLst/>
                  <a:uLnTx/>
                  <a:uFillTx/>
                  <a:cs typeface="Calibri"/>
                </a:rPr>
                <a:t>Ukraina</a:t>
              </a:r>
              <a:endParaRPr kumimoji="0" lang="fi-FI" sz="1400" b="0" i="0" u="none" strike="noStrike" kern="0" cap="none" spc="0" normalizeH="0" baseline="0" noProof="0">
                <a:ln>
                  <a:noFill/>
                </a:ln>
                <a:solidFill>
                  <a:srgbClr val="595959"/>
                </a:solidFill>
                <a:effectLst/>
                <a:uLnTx/>
                <a:uFillTx/>
              </a:endParaRPr>
            </a:p>
          </p:txBody>
        </p:sp>
        <p:pic>
          <p:nvPicPr>
            <p:cNvPr id="13" name="Kuva 12">
              <a:extLst>
                <a:ext uri="{FF2B5EF4-FFF2-40B4-BE49-F238E27FC236}">
                  <a16:creationId xmlns:a16="http://schemas.microsoft.com/office/drawing/2014/main" id="{1D9CCCB9-44C4-E9FF-21F8-59F8B9645F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6557" y="3406750"/>
              <a:ext cx="689125" cy="782834"/>
            </a:xfrm>
            <a:prstGeom prst="rect">
              <a:avLst/>
            </a:prstGeom>
          </p:spPr>
        </p:pic>
        <p:sp>
          <p:nvSpPr>
            <p:cNvPr id="14" name="Suorakulmio 13">
              <a:extLst>
                <a:ext uri="{FF2B5EF4-FFF2-40B4-BE49-F238E27FC236}">
                  <a16:creationId xmlns:a16="http://schemas.microsoft.com/office/drawing/2014/main" id="{BFD3E9F1-DEA6-1D07-AEAC-37F3FED29FC1}"/>
                </a:ext>
              </a:extLst>
            </p:cNvPr>
            <p:cNvSpPr/>
            <p:nvPr/>
          </p:nvSpPr>
          <p:spPr>
            <a:xfrm>
              <a:off x="1324604" y="2404146"/>
              <a:ext cx="2662518" cy="3693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800" b="1" i="0" u="none" strike="noStrike" kern="0" cap="none" spc="0" normalizeH="0" baseline="0" noProof="0" dirty="0">
                  <a:ln>
                    <a:noFill/>
                  </a:ln>
                  <a:solidFill>
                    <a:srgbClr val="595959"/>
                  </a:solidFill>
                  <a:effectLst/>
                  <a:uLnTx/>
                  <a:uFillTx/>
                </a:rPr>
                <a:t>MARKKINA-ALUEET 2022</a:t>
              </a:r>
            </a:p>
          </p:txBody>
        </p:sp>
      </p:grpSp>
      <p:grpSp>
        <p:nvGrpSpPr>
          <p:cNvPr id="15" name="Ryhmä 14">
            <a:extLst>
              <a:ext uri="{FF2B5EF4-FFF2-40B4-BE49-F238E27FC236}">
                <a16:creationId xmlns:a16="http://schemas.microsoft.com/office/drawing/2014/main" id="{22703FB4-9BD7-D552-E675-6CCE0AD533B9}"/>
              </a:ext>
            </a:extLst>
          </p:cNvPr>
          <p:cNvGrpSpPr/>
          <p:nvPr/>
        </p:nvGrpSpPr>
        <p:grpSpPr>
          <a:xfrm>
            <a:off x="4671272" y="2387084"/>
            <a:ext cx="4791560" cy="2514602"/>
            <a:chOff x="4899872" y="2387084"/>
            <a:chExt cx="4791560" cy="2514602"/>
          </a:xfrm>
        </p:grpSpPr>
        <p:graphicFrame>
          <p:nvGraphicFramePr>
            <p:cNvPr id="16" name="Kaavio 15">
              <a:extLst>
                <a:ext uri="{FF2B5EF4-FFF2-40B4-BE49-F238E27FC236}">
                  <a16:creationId xmlns:a16="http://schemas.microsoft.com/office/drawing/2014/main" id="{3EA744B0-6C4B-8565-B53D-1C403609D2F3}"/>
                </a:ext>
              </a:extLst>
            </p:cNvPr>
            <p:cNvGraphicFramePr/>
            <p:nvPr>
              <p:extLst>
                <p:ext uri="{D42A27DB-BD31-4B8C-83A1-F6EECF244321}">
                  <p14:modId xmlns:p14="http://schemas.microsoft.com/office/powerpoint/2010/main" val="828849877"/>
                </p:ext>
              </p:extLst>
            </p:nvPr>
          </p:nvGraphicFramePr>
          <p:xfrm>
            <a:off x="5010314" y="2685107"/>
            <a:ext cx="3548134" cy="221657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kstiruutu 16">
              <a:extLst>
                <a:ext uri="{FF2B5EF4-FFF2-40B4-BE49-F238E27FC236}">
                  <a16:creationId xmlns:a16="http://schemas.microsoft.com/office/drawing/2014/main" id="{798B71CE-69AB-5CA3-503A-29BFE4EA55B5}"/>
                </a:ext>
              </a:extLst>
            </p:cNvPr>
            <p:cNvSpPr txBox="1"/>
            <p:nvPr/>
          </p:nvSpPr>
          <p:spPr>
            <a:xfrm>
              <a:off x="8249983" y="3406750"/>
              <a:ext cx="1441449" cy="523220"/>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dirty="0">
                  <a:ln>
                    <a:noFill/>
                  </a:ln>
                  <a:solidFill>
                    <a:srgbClr val="595959"/>
                  </a:solidFill>
                  <a:effectLst/>
                  <a:uLnTx/>
                  <a:uFillTx/>
                </a:rPr>
                <a:t>Lumi, jää ja teollisuus</a:t>
              </a:r>
            </a:p>
          </p:txBody>
        </p:sp>
        <p:sp>
          <p:nvSpPr>
            <p:cNvPr id="18" name="Tekstiruutu 17">
              <a:extLst>
                <a:ext uri="{FF2B5EF4-FFF2-40B4-BE49-F238E27FC236}">
                  <a16:creationId xmlns:a16="http://schemas.microsoft.com/office/drawing/2014/main" id="{C48029AD-B637-2028-C9CD-C5543053390C}"/>
                </a:ext>
              </a:extLst>
            </p:cNvPr>
            <p:cNvSpPr txBox="1"/>
            <p:nvPr/>
          </p:nvSpPr>
          <p:spPr>
            <a:xfrm>
              <a:off x="7763390" y="3413843"/>
              <a:ext cx="708468"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600" b="1" i="0" u="none" strike="noStrike" kern="0" cap="none" spc="0" normalizeH="0" baseline="0" noProof="0">
                  <a:ln>
                    <a:noFill/>
                  </a:ln>
                  <a:solidFill>
                    <a:srgbClr val="595959"/>
                  </a:solidFill>
                  <a:effectLst/>
                  <a:uLnTx/>
                  <a:uFillTx/>
                </a:rPr>
                <a:t>12 %</a:t>
              </a:r>
            </a:p>
          </p:txBody>
        </p:sp>
        <p:sp>
          <p:nvSpPr>
            <p:cNvPr id="19" name="Suorakulmio 18">
              <a:extLst>
                <a:ext uri="{FF2B5EF4-FFF2-40B4-BE49-F238E27FC236}">
                  <a16:creationId xmlns:a16="http://schemas.microsoft.com/office/drawing/2014/main" id="{5E34EC50-86E2-E111-CDDE-AA861BF9AA45}"/>
                </a:ext>
              </a:extLst>
            </p:cNvPr>
            <p:cNvSpPr/>
            <p:nvPr/>
          </p:nvSpPr>
          <p:spPr>
            <a:xfrm>
              <a:off x="5392589" y="2387084"/>
              <a:ext cx="3165859" cy="3693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800" b="1" i="0" u="none" strike="noStrike" kern="0" cap="none" spc="0" normalizeH="0" baseline="0" noProof="0" dirty="0">
                  <a:ln>
                    <a:noFill/>
                  </a:ln>
                  <a:solidFill>
                    <a:srgbClr val="595959"/>
                  </a:solidFill>
                  <a:effectLst/>
                  <a:uLnTx/>
                  <a:uFillTx/>
                </a:rPr>
                <a:t>LIIKEVAIHDON JAKAUMA 2022</a:t>
              </a:r>
            </a:p>
          </p:txBody>
        </p:sp>
        <p:sp>
          <p:nvSpPr>
            <p:cNvPr id="20" name="Tekstiruutu 19">
              <a:extLst>
                <a:ext uri="{FF2B5EF4-FFF2-40B4-BE49-F238E27FC236}">
                  <a16:creationId xmlns:a16="http://schemas.microsoft.com/office/drawing/2014/main" id="{AF2F008A-7E24-38A6-C8D3-60B1C1CB9C55}"/>
                </a:ext>
              </a:extLst>
            </p:cNvPr>
            <p:cNvSpPr txBox="1"/>
            <p:nvPr/>
          </p:nvSpPr>
          <p:spPr>
            <a:xfrm>
              <a:off x="7997684" y="2902341"/>
              <a:ext cx="1441450"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a:ln>
                    <a:noFill/>
                  </a:ln>
                  <a:solidFill>
                    <a:srgbClr val="595959"/>
                  </a:solidFill>
                  <a:effectLst/>
                  <a:uLnTx/>
                  <a:uFillTx/>
                </a:rPr>
                <a:t>Vapaa-aika</a:t>
              </a:r>
            </a:p>
          </p:txBody>
        </p:sp>
        <p:sp>
          <p:nvSpPr>
            <p:cNvPr id="21" name="Tekstiruutu 20">
              <a:extLst>
                <a:ext uri="{FF2B5EF4-FFF2-40B4-BE49-F238E27FC236}">
                  <a16:creationId xmlns:a16="http://schemas.microsoft.com/office/drawing/2014/main" id="{C2D3FCFA-66CA-6055-56EE-2321EB2131C0}"/>
                </a:ext>
              </a:extLst>
            </p:cNvPr>
            <p:cNvSpPr txBox="1"/>
            <p:nvPr/>
          </p:nvSpPr>
          <p:spPr>
            <a:xfrm>
              <a:off x="7476841" y="2874141"/>
              <a:ext cx="653694"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600" b="1" i="0" u="none" strike="noStrike" kern="0" cap="none" spc="0" normalizeH="0" baseline="0" noProof="0">
                  <a:ln>
                    <a:noFill/>
                  </a:ln>
                  <a:solidFill>
                    <a:srgbClr val="595959"/>
                  </a:solidFill>
                  <a:effectLst/>
                  <a:uLnTx/>
                  <a:uFillTx/>
                </a:rPr>
                <a:t>19 %</a:t>
              </a:r>
            </a:p>
          </p:txBody>
        </p:sp>
        <p:sp>
          <p:nvSpPr>
            <p:cNvPr id="22" name="Tekstiruutu 21">
              <a:extLst>
                <a:ext uri="{FF2B5EF4-FFF2-40B4-BE49-F238E27FC236}">
                  <a16:creationId xmlns:a16="http://schemas.microsoft.com/office/drawing/2014/main" id="{BB5F0E8E-9CCB-D841-426A-B17CC92B99F7}"/>
                </a:ext>
              </a:extLst>
            </p:cNvPr>
            <p:cNvSpPr txBox="1"/>
            <p:nvPr/>
          </p:nvSpPr>
          <p:spPr>
            <a:xfrm>
              <a:off x="5097129" y="3129418"/>
              <a:ext cx="1068600"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a:ln>
                    <a:noFill/>
                  </a:ln>
                  <a:solidFill>
                    <a:srgbClr val="595959"/>
                  </a:solidFill>
                  <a:effectLst/>
                  <a:uLnTx/>
                  <a:uFillTx/>
                </a:rPr>
                <a:t>Urheilu</a:t>
              </a:r>
            </a:p>
          </p:txBody>
        </p:sp>
        <p:sp>
          <p:nvSpPr>
            <p:cNvPr id="23" name="Tekstiruutu 22">
              <a:extLst>
                <a:ext uri="{FF2B5EF4-FFF2-40B4-BE49-F238E27FC236}">
                  <a16:creationId xmlns:a16="http://schemas.microsoft.com/office/drawing/2014/main" id="{FB63DDD1-3C31-C07B-C4FF-CDFA290A6C35}"/>
                </a:ext>
              </a:extLst>
            </p:cNvPr>
            <p:cNvSpPr txBox="1"/>
            <p:nvPr/>
          </p:nvSpPr>
          <p:spPr>
            <a:xfrm>
              <a:off x="5099710" y="2867139"/>
              <a:ext cx="653693"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600" b="1" i="0" u="none" strike="noStrike" kern="0" cap="none" spc="0" normalizeH="0" baseline="0" noProof="0">
                  <a:ln>
                    <a:noFill/>
                  </a:ln>
                  <a:solidFill>
                    <a:srgbClr val="595959"/>
                  </a:solidFill>
                  <a:effectLst/>
                  <a:uLnTx/>
                  <a:uFillTx/>
                </a:rPr>
                <a:t>25 %</a:t>
              </a:r>
            </a:p>
          </p:txBody>
        </p:sp>
        <p:sp>
          <p:nvSpPr>
            <p:cNvPr id="24" name="Tekstiruutu 23">
              <a:extLst>
                <a:ext uri="{FF2B5EF4-FFF2-40B4-BE49-F238E27FC236}">
                  <a16:creationId xmlns:a16="http://schemas.microsoft.com/office/drawing/2014/main" id="{75451534-14B0-0F47-718B-38F1C5C09855}"/>
                </a:ext>
              </a:extLst>
            </p:cNvPr>
            <p:cNvSpPr txBox="1"/>
            <p:nvPr/>
          </p:nvSpPr>
          <p:spPr>
            <a:xfrm>
              <a:off x="4899872" y="4223239"/>
              <a:ext cx="1268844" cy="523220"/>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dirty="0">
                  <a:ln>
                    <a:noFill/>
                  </a:ln>
                  <a:solidFill>
                    <a:srgbClr val="595959"/>
                  </a:solidFill>
                  <a:effectLst/>
                  <a:uLnTx/>
                  <a:uFillTx/>
                </a:rPr>
                <a:t>Maatalous ja puutarha</a:t>
              </a:r>
              <a:endParaRPr kumimoji="0" lang="fi-FI" sz="1400" b="0" i="0" u="none" strike="noStrike" kern="0" cap="none" spc="0" normalizeH="0" baseline="0" noProof="0" dirty="0">
                <a:ln>
                  <a:noFill/>
                </a:ln>
                <a:solidFill>
                  <a:srgbClr val="595959"/>
                </a:solidFill>
                <a:effectLst/>
                <a:uLnTx/>
                <a:uFillTx/>
                <a:cs typeface="Calibri"/>
              </a:endParaRPr>
            </a:p>
          </p:txBody>
        </p:sp>
        <p:sp>
          <p:nvSpPr>
            <p:cNvPr id="25" name="Tekstiruutu 24">
              <a:extLst>
                <a:ext uri="{FF2B5EF4-FFF2-40B4-BE49-F238E27FC236}">
                  <a16:creationId xmlns:a16="http://schemas.microsoft.com/office/drawing/2014/main" id="{78771A1D-72BD-7570-FAA4-6219543A167E}"/>
                </a:ext>
              </a:extLst>
            </p:cNvPr>
            <p:cNvSpPr txBox="1"/>
            <p:nvPr/>
          </p:nvSpPr>
          <p:spPr>
            <a:xfrm>
              <a:off x="4899872" y="3977734"/>
              <a:ext cx="653693"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600" b="1" i="0" u="none" strike="noStrike" kern="0" cap="none" spc="0" normalizeH="0" baseline="0" noProof="0">
                  <a:ln>
                    <a:noFill/>
                  </a:ln>
                  <a:solidFill>
                    <a:srgbClr val="595959"/>
                  </a:solidFill>
                  <a:effectLst/>
                  <a:uLnTx/>
                  <a:uFillTx/>
                </a:rPr>
                <a:t>39 %</a:t>
              </a:r>
            </a:p>
          </p:txBody>
        </p:sp>
        <p:sp>
          <p:nvSpPr>
            <p:cNvPr id="26" name="Tekstiruutu 25">
              <a:extLst>
                <a:ext uri="{FF2B5EF4-FFF2-40B4-BE49-F238E27FC236}">
                  <a16:creationId xmlns:a16="http://schemas.microsoft.com/office/drawing/2014/main" id="{D52C1423-9764-C7EB-6A83-F87744925BA3}"/>
                </a:ext>
              </a:extLst>
            </p:cNvPr>
            <p:cNvSpPr txBox="1"/>
            <p:nvPr/>
          </p:nvSpPr>
          <p:spPr>
            <a:xfrm>
              <a:off x="7997684" y="4217913"/>
              <a:ext cx="1413741" cy="307777"/>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a:ln>
                    <a:noFill/>
                  </a:ln>
                  <a:solidFill>
                    <a:srgbClr val="595959"/>
                  </a:solidFill>
                  <a:effectLst/>
                  <a:uLnTx/>
                  <a:uFillTx/>
                </a:rPr>
                <a:t>Kuluttajakauppa</a:t>
              </a:r>
            </a:p>
          </p:txBody>
        </p:sp>
        <p:sp>
          <p:nvSpPr>
            <p:cNvPr id="27" name="Tekstiruutu 26">
              <a:extLst>
                <a:ext uri="{FF2B5EF4-FFF2-40B4-BE49-F238E27FC236}">
                  <a16:creationId xmlns:a16="http://schemas.microsoft.com/office/drawing/2014/main" id="{C09AC8AD-3CEC-862A-6E10-2B3BDD8E4536}"/>
                </a:ext>
              </a:extLst>
            </p:cNvPr>
            <p:cNvSpPr txBox="1"/>
            <p:nvPr/>
          </p:nvSpPr>
          <p:spPr>
            <a:xfrm>
              <a:off x="7626008" y="4209900"/>
              <a:ext cx="653693"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600" b="1" i="0" u="none" strike="noStrike" kern="0" cap="none" spc="0" normalizeH="0" baseline="0" noProof="0">
                  <a:ln>
                    <a:noFill/>
                  </a:ln>
                  <a:solidFill>
                    <a:srgbClr val="595959"/>
                  </a:solidFill>
                  <a:effectLst/>
                  <a:uLnTx/>
                  <a:uFillTx/>
                </a:rPr>
                <a:t>5%</a:t>
              </a:r>
            </a:p>
          </p:txBody>
        </p:sp>
      </p:grpSp>
    </p:spTree>
    <p:extLst>
      <p:ext uri="{BB962C8B-B14F-4D97-AF65-F5344CB8AC3E}">
        <p14:creationId xmlns:p14="http://schemas.microsoft.com/office/powerpoint/2010/main" val="3553042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C2BDD532-6B95-40BE-521D-1A4DA519F841}"/>
              </a:ext>
            </a:extLst>
          </p:cNvPr>
          <p:cNvSpPr>
            <a:spLocks noGrp="1"/>
          </p:cNvSpPr>
          <p:nvPr>
            <p:ph type="title"/>
          </p:nvPr>
        </p:nvSpPr>
        <p:spPr/>
        <p:txBody>
          <a:bodyPr/>
          <a:lstStyle/>
          <a:p>
            <a:r>
              <a:rPr lang="fi-FI" dirty="0"/>
              <a:t>SGN GROUPIN TARINA</a:t>
            </a:r>
          </a:p>
        </p:txBody>
      </p:sp>
      <p:cxnSp>
        <p:nvCxnSpPr>
          <p:cNvPr id="2" name="Suora yhdysviiva 1">
            <a:extLst>
              <a:ext uri="{FF2B5EF4-FFF2-40B4-BE49-F238E27FC236}">
                <a16:creationId xmlns:a16="http://schemas.microsoft.com/office/drawing/2014/main" id="{60409BFC-7E51-854B-EF9A-0DE8C243E610}"/>
              </a:ext>
            </a:extLst>
          </p:cNvPr>
          <p:cNvCxnSpPr>
            <a:cxnSpLocks/>
          </p:cNvCxnSpPr>
          <p:nvPr/>
        </p:nvCxnSpPr>
        <p:spPr>
          <a:xfrm>
            <a:off x="8407138" y="1619032"/>
            <a:ext cx="0" cy="886491"/>
          </a:xfrm>
          <a:prstGeom prst="line">
            <a:avLst/>
          </a:prstGeom>
          <a:noFill/>
          <a:ln w="19050" cap="flat" cmpd="sng" algn="ctr">
            <a:solidFill>
              <a:srgbClr val="1E8D5E"/>
            </a:solidFill>
            <a:prstDash val="sysDot"/>
            <a:round/>
            <a:headEnd type="none" w="med" len="med"/>
            <a:tailEnd type="none" w="med" len="med"/>
          </a:ln>
          <a:effectLst/>
        </p:spPr>
      </p:cxnSp>
      <p:cxnSp>
        <p:nvCxnSpPr>
          <p:cNvPr id="3" name="Suora yhdysviiva 2">
            <a:extLst>
              <a:ext uri="{FF2B5EF4-FFF2-40B4-BE49-F238E27FC236}">
                <a16:creationId xmlns:a16="http://schemas.microsoft.com/office/drawing/2014/main" id="{45DCE024-9B21-3603-395F-589467D13385}"/>
              </a:ext>
            </a:extLst>
          </p:cNvPr>
          <p:cNvCxnSpPr>
            <a:cxnSpLocks/>
          </p:cNvCxnSpPr>
          <p:nvPr/>
        </p:nvCxnSpPr>
        <p:spPr>
          <a:xfrm>
            <a:off x="7693923" y="1646829"/>
            <a:ext cx="8999" cy="1056426"/>
          </a:xfrm>
          <a:prstGeom prst="line">
            <a:avLst/>
          </a:prstGeom>
          <a:noFill/>
          <a:ln w="19050" cap="flat" cmpd="sng" algn="ctr">
            <a:solidFill>
              <a:srgbClr val="1E8D5E"/>
            </a:solidFill>
            <a:prstDash val="sysDot"/>
            <a:round/>
            <a:headEnd type="none" w="med" len="med"/>
            <a:tailEnd type="none" w="med" len="med"/>
          </a:ln>
          <a:effectLst/>
        </p:spPr>
      </p:cxnSp>
      <p:cxnSp>
        <p:nvCxnSpPr>
          <p:cNvPr id="6" name="Suora yhdysviiva 5">
            <a:extLst>
              <a:ext uri="{FF2B5EF4-FFF2-40B4-BE49-F238E27FC236}">
                <a16:creationId xmlns:a16="http://schemas.microsoft.com/office/drawing/2014/main" id="{7F0700F9-6A8F-1D3B-3ABA-8A0EB499BB00}"/>
              </a:ext>
            </a:extLst>
          </p:cNvPr>
          <p:cNvCxnSpPr>
            <a:cxnSpLocks/>
          </p:cNvCxnSpPr>
          <p:nvPr/>
        </p:nvCxnSpPr>
        <p:spPr>
          <a:xfrm>
            <a:off x="7147606" y="2833625"/>
            <a:ext cx="0" cy="857329"/>
          </a:xfrm>
          <a:prstGeom prst="line">
            <a:avLst/>
          </a:prstGeom>
          <a:noFill/>
          <a:ln w="19050" cap="flat" cmpd="sng" algn="ctr">
            <a:solidFill>
              <a:srgbClr val="1E8D5E"/>
            </a:solidFill>
            <a:prstDash val="sysDot"/>
            <a:round/>
            <a:headEnd type="none" w="med" len="med"/>
            <a:tailEnd type="none" w="med" len="med"/>
          </a:ln>
          <a:effectLst/>
        </p:spPr>
      </p:cxnSp>
      <p:cxnSp>
        <p:nvCxnSpPr>
          <p:cNvPr id="7" name="Suora yhdysviiva 6">
            <a:extLst>
              <a:ext uri="{FF2B5EF4-FFF2-40B4-BE49-F238E27FC236}">
                <a16:creationId xmlns:a16="http://schemas.microsoft.com/office/drawing/2014/main" id="{3B00B65B-66A9-27FB-F709-413B0FC01919}"/>
              </a:ext>
            </a:extLst>
          </p:cNvPr>
          <p:cNvCxnSpPr>
            <a:cxnSpLocks/>
          </p:cNvCxnSpPr>
          <p:nvPr/>
        </p:nvCxnSpPr>
        <p:spPr>
          <a:xfrm>
            <a:off x="8895859" y="2968898"/>
            <a:ext cx="0" cy="1033474"/>
          </a:xfrm>
          <a:prstGeom prst="line">
            <a:avLst/>
          </a:prstGeom>
          <a:noFill/>
          <a:ln w="19050" cap="flat" cmpd="sng" algn="ctr">
            <a:solidFill>
              <a:srgbClr val="1E8D5E"/>
            </a:solidFill>
            <a:prstDash val="sysDot"/>
            <a:round/>
            <a:headEnd type="none" w="med" len="med"/>
            <a:tailEnd type="none" w="med" len="med"/>
          </a:ln>
          <a:effectLst/>
        </p:spPr>
      </p:cxnSp>
      <p:cxnSp>
        <p:nvCxnSpPr>
          <p:cNvPr id="8" name="Suora yhdysviiva 7">
            <a:extLst>
              <a:ext uri="{FF2B5EF4-FFF2-40B4-BE49-F238E27FC236}">
                <a16:creationId xmlns:a16="http://schemas.microsoft.com/office/drawing/2014/main" id="{AFA35B79-0609-9336-1441-901F95B63FBA}"/>
              </a:ext>
            </a:extLst>
          </p:cNvPr>
          <p:cNvCxnSpPr>
            <a:cxnSpLocks/>
          </p:cNvCxnSpPr>
          <p:nvPr/>
        </p:nvCxnSpPr>
        <p:spPr>
          <a:xfrm>
            <a:off x="6091711" y="2795210"/>
            <a:ext cx="0" cy="895744"/>
          </a:xfrm>
          <a:prstGeom prst="line">
            <a:avLst/>
          </a:prstGeom>
          <a:noFill/>
          <a:ln w="19050" cap="flat" cmpd="sng" algn="ctr">
            <a:solidFill>
              <a:srgbClr val="1E8D5E"/>
            </a:solidFill>
            <a:prstDash val="sysDot"/>
            <a:round/>
            <a:headEnd type="none" w="med" len="med"/>
            <a:tailEnd type="none" w="med" len="med"/>
          </a:ln>
          <a:effectLst/>
        </p:spPr>
      </p:cxnSp>
      <p:cxnSp>
        <p:nvCxnSpPr>
          <p:cNvPr id="9" name="Suora yhdysviiva 8">
            <a:extLst>
              <a:ext uri="{FF2B5EF4-FFF2-40B4-BE49-F238E27FC236}">
                <a16:creationId xmlns:a16="http://schemas.microsoft.com/office/drawing/2014/main" id="{4727B243-685A-7FA2-5D1C-7278BE7D686A}"/>
              </a:ext>
            </a:extLst>
          </p:cNvPr>
          <p:cNvCxnSpPr>
            <a:cxnSpLocks/>
          </p:cNvCxnSpPr>
          <p:nvPr/>
        </p:nvCxnSpPr>
        <p:spPr>
          <a:xfrm>
            <a:off x="5627995" y="967478"/>
            <a:ext cx="0" cy="1790310"/>
          </a:xfrm>
          <a:prstGeom prst="line">
            <a:avLst/>
          </a:prstGeom>
          <a:noFill/>
          <a:ln w="19050" cap="flat" cmpd="sng" algn="ctr">
            <a:solidFill>
              <a:srgbClr val="1E8D5E"/>
            </a:solidFill>
            <a:prstDash val="sysDot"/>
            <a:round/>
            <a:headEnd type="none" w="med" len="med"/>
            <a:tailEnd type="none" w="med" len="med"/>
          </a:ln>
          <a:effectLst/>
        </p:spPr>
      </p:cxnSp>
      <p:cxnSp>
        <p:nvCxnSpPr>
          <p:cNvPr id="10" name="Suora yhdysviiva 9">
            <a:extLst>
              <a:ext uri="{FF2B5EF4-FFF2-40B4-BE49-F238E27FC236}">
                <a16:creationId xmlns:a16="http://schemas.microsoft.com/office/drawing/2014/main" id="{53D9BDD4-929D-D726-629A-344E4DB6BB72}"/>
              </a:ext>
            </a:extLst>
          </p:cNvPr>
          <p:cNvCxnSpPr>
            <a:cxnSpLocks/>
          </p:cNvCxnSpPr>
          <p:nvPr/>
        </p:nvCxnSpPr>
        <p:spPr>
          <a:xfrm>
            <a:off x="4334169" y="1736950"/>
            <a:ext cx="0" cy="973129"/>
          </a:xfrm>
          <a:prstGeom prst="line">
            <a:avLst/>
          </a:prstGeom>
          <a:noFill/>
          <a:ln w="19050" cap="flat" cmpd="sng" algn="ctr">
            <a:solidFill>
              <a:srgbClr val="1E8D5E"/>
            </a:solidFill>
            <a:prstDash val="sysDot"/>
            <a:round/>
            <a:headEnd type="none" w="med" len="med"/>
            <a:tailEnd type="none" w="med" len="med"/>
          </a:ln>
          <a:effectLst/>
        </p:spPr>
      </p:cxnSp>
      <p:cxnSp>
        <p:nvCxnSpPr>
          <p:cNvPr id="11" name="Suora yhdysviiva 10">
            <a:extLst>
              <a:ext uri="{FF2B5EF4-FFF2-40B4-BE49-F238E27FC236}">
                <a16:creationId xmlns:a16="http://schemas.microsoft.com/office/drawing/2014/main" id="{C2634A68-2E5C-99D6-C782-2EEAD013E274}"/>
              </a:ext>
            </a:extLst>
          </p:cNvPr>
          <p:cNvCxnSpPr>
            <a:cxnSpLocks/>
          </p:cNvCxnSpPr>
          <p:nvPr/>
        </p:nvCxnSpPr>
        <p:spPr>
          <a:xfrm>
            <a:off x="3732415" y="2782353"/>
            <a:ext cx="9779" cy="1191958"/>
          </a:xfrm>
          <a:prstGeom prst="line">
            <a:avLst/>
          </a:prstGeom>
          <a:noFill/>
          <a:ln w="19050" cap="flat" cmpd="sng" algn="ctr">
            <a:solidFill>
              <a:srgbClr val="1E8D5E"/>
            </a:solidFill>
            <a:prstDash val="sysDot"/>
            <a:round/>
            <a:headEnd type="none" w="med" len="med"/>
            <a:tailEnd type="none" w="med" len="med"/>
          </a:ln>
          <a:effectLst/>
        </p:spPr>
      </p:cxnSp>
      <p:cxnSp>
        <p:nvCxnSpPr>
          <p:cNvPr id="12" name="Suora yhdysviiva 11">
            <a:extLst>
              <a:ext uri="{FF2B5EF4-FFF2-40B4-BE49-F238E27FC236}">
                <a16:creationId xmlns:a16="http://schemas.microsoft.com/office/drawing/2014/main" id="{3553EF5D-BBE1-0569-7D1E-3C84DE9251A6}"/>
              </a:ext>
            </a:extLst>
          </p:cNvPr>
          <p:cNvCxnSpPr>
            <a:cxnSpLocks/>
          </p:cNvCxnSpPr>
          <p:nvPr/>
        </p:nvCxnSpPr>
        <p:spPr>
          <a:xfrm>
            <a:off x="3144930" y="1000452"/>
            <a:ext cx="0" cy="1746055"/>
          </a:xfrm>
          <a:prstGeom prst="line">
            <a:avLst/>
          </a:prstGeom>
          <a:noFill/>
          <a:ln w="19050" cap="flat" cmpd="sng" algn="ctr">
            <a:solidFill>
              <a:srgbClr val="1E8D5E"/>
            </a:solidFill>
            <a:prstDash val="sysDot"/>
            <a:round/>
            <a:headEnd type="none" w="med" len="med"/>
            <a:tailEnd type="none" w="med" len="med"/>
          </a:ln>
          <a:effectLst/>
        </p:spPr>
      </p:cxnSp>
      <p:cxnSp>
        <p:nvCxnSpPr>
          <p:cNvPr id="13" name="Suora yhdysviiva 12">
            <a:extLst>
              <a:ext uri="{FF2B5EF4-FFF2-40B4-BE49-F238E27FC236}">
                <a16:creationId xmlns:a16="http://schemas.microsoft.com/office/drawing/2014/main" id="{8161C83D-155E-AAB8-9A8F-7AD6ADE2B075}"/>
              </a:ext>
            </a:extLst>
          </p:cNvPr>
          <p:cNvCxnSpPr>
            <a:cxnSpLocks/>
            <a:stCxn id="21" idx="4"/>
          </p:cNvCxnSpPr>
          <p:nvPr/>
        </p:nvCxnSpPr>
        <p:spPr>
          <a:xfrm>
            <a:off x="2563734" y="3027248"/>
            <a:ext cx="4062" cy="1853696"/>
          </a:xfrm>
          <a:prstGeom prst="line">
            <a:avLst/>
          </a:prstGeom>
          <a:noFill/>
          <a:ln w="19050" cap="flat" cmpd="sng" algn="ctr">
            <a:solidFill>
              <a:srgbClr val="1E8D5E"/>
            </a:solidFill>
            <a:prstDash val="sysDot"/>
            <a:round/>
            <a:headEnd type="none" w="med" len="med"/>
            <a:tailEnd type="none" w="med" len="med"/>
          </a:ln>
          <a:effectLst/>
        </p:spPr>
      </p:cxnSp>
      <p:cxnSp>
        <p:nvCxnSpPr>
          <p:cNvPr id="14" name="Suora yhdysviiva 13">
            <a:extLst>
              <a:ext uri="{FF2B5EF4-FFF2-40B4-BE49-F238E27FC236}">
                <a16:creationId xmlns:a16="http://schemas.microsoft.com/office/drawing/2014/main" id="{B56EC6C0-F390-337C-A1DD-501EE7F37A9F}"/>
              </a:ext>
            </a:extLst>
          </p:cNvPr>
          <p:cNvCxnSpPr>
            <a:cxnSpLocks/>
          </p:cNvCxnSpPr>
          <p:nvPr/>
        </p:nvCxnSpPr>
        <p:spPr>
          <a:xfrm>
            <a:off x="1989600" y="1491261"/>
            <a:ext cx="0" cy="1255246"/>
          </a:xfrm>
          <a:prstGeom prst="line">
            <a:avLst/>
          </a:prstGeom>
          <a:noFill/>
          <a:ln w="19050" cap="flat" cmpd="sng" algn="ctr">
            <a:solidFill>
              <a:srgbClr val="1E8D5E"/>
            </a:solidFill>
            <a:prstDash val="sysDot"/>
            <a:round/>
            <a:headEnd type="none" w="med" len="med"/>
            <a:tailEnd type="none" w="med" len="med"/>
          </a:ln>
          <a:effectLst/>
        </p:spPr>
      </p:cxnSp>
      <p:cxnSp>
        <p:nvCxnSpPr>
          <p:cNvPr id="15" name="Suora yhdysviiva 14">
            <a:extLst>
              <a:ext uri="{FF2B5EF4-FFF2-40B4-BE49-F238E27FC236}">
                <a16:creationId xmlns:a16="http://schemas.microsoft.com/office/drawing/2014/main" id="{DE63A331-AFEC-0A1F-8409-96EC45A13502}"/>
              </a:ext>
            </a:extLst>
          </p:cNvPr>
          <p:cNvCxnSpPr>
            <a:cxnSpLocks/>
          </p:cNvCxnSpPr>
          <p:nvPr/>
        </p:nvCxnSpPr>
        <p:spPr>
          <a:xfrm>
            <a:off x="1439024" y="2858162"/>
            <a:ext cx="0" cy="1355614"/>
          </a:xfrm>
          <a:prstGeom prst="line">
            <a:avLst/>
          </a:prstGeom>
          <a:noFill/>
          <a:ln w="19050" cap="flat" cmpd="sng" algn="ctr">
            <a:solidFill>
              <a:srgbClr val="1E8D5E"/>
            </a:solidFill>
            <a:prstDash val="sysDot"/>
            <a:round/>
            <a:headEnd type="none" w="med" len="med"/>
            <a:tailEnd type="none" w="med" len="med"/>
          </a:ln>
          <a:effectLst/>
        </p:spPr>
      </p:cxnSp>
      <p:cxnSp>
        <p:nvCxnSpPr>
          <p:cNvPr id="16" name="Suora yhdysviiva 15">
            <a:extLst>
              <a:ext uri="{FF2B5EF4-FFF2-40B4-BE49-F238E27FC236}">
                <a16:creationId xmlns:a16="http://schemas.microsoft.com/office/drawing/2014/main" id="{F63CC9B2-1D74-F316-9117-C05F1385C45F}"/>
              </a:ext>
            </a:extLst>
          </p:cNvPr>
          <p:cNvCxnSpPr>
            <a:cxnSpLocks/>
          </p:cNvCxnSpPr>
          <p:nvPr/>
        </p:nvCxnSpPr>
        <p:spPr>
          <a:xfrm>
            <a:off x="838312" y="2750090"/>
            <a:ext cx="13750" cy="2132617"/>
          </a:xfrm>
          <a:prstGeom prst="line">
            <a:avLst/>
          </a:prstGeom>
          <a:noFill/>
          <a:ln w="19050" cap="flat" cmpd="sng" algn="ctr">
            <a:solidFill>
              <a:srgbClr val="1E8D5E"/>
            </a:solidFill>
            <a:prstDash val="sysDot"/>
            <a:round/>
            <a:headEnd type="none" w="med" len="med"/>
            <a:tailEnd type="none" w="med" len="med"/>
          </a:ln>
          <a:effectLst/>
        </p:spPr>
      </p:cxnSp>
      <p:cxnSp>
        <p:nvCxnSpPr>
          <p:cNvPr id="17" name="Suora yhdysviiva 16">
            <a:extLst>
              <a:ext uri="{FF2B5EF4-FFF2-40B4-BE49-F238E27FC236}">
                <a16:creationId xmlns:a16="http://schemas.microsoft.com/office/drawing/2014/main" id="{9997BBA4-EEE9-EBAC-588A-F0F5B3714789}"/>
              </a:ext>
            </a:extLst>
          </p:cNvPr>
          <p:cNvCxnSpPr>
            <a:cxnSpLocks/>
          </p:cNvCxnSpPr>
          <p:nvPr/>
        </p:nvCxnSpPr>
        <p:spPr>
          <a:xfrm flipV="1">
            <a:off x="40195" y="2767234"/>
            <a:ext cx="9046655" cy="7429"/>
          </a:xfrm>
          <a:prstGeom prst="line">
            <a:avLst/>
          </a:prstGeom>
          <a:noFill/>
          <a:ln w="101600" cap="sq" cmpd="sng" algn="ctr">
            <a:solidFill>
              <a:srgbClr val="595959"/>
            </a:solidFill>
            <a:prstDash val="solid"/>
            <a:round/>
            <a:headEnd type="none" w="med" len="med"/>
            <a:tailEnd type="none" w="med" len="med"/>
          </a:ln>
          <a:effectLst/>
        </p:spPr>
      </p:cxnSp>
      <p:sp>
        <p:nvSpPr>
          <p:cNvPr id="18" name="Ellipsi 17">
            <a:extLst>
              <a:ext uri="{FF2B5EF4-FFF2-40B4-BE49-F238E27FC236}">
                <a16:creationId xmlns:a16="http://schemas.microsoft.com/office/drawing/2014/main" id="{2C2868A8-156A-08B0-154D-56985CB5142B}"/>
              </a:ext>
            </a:extLst>
          </p:cNvPr>
          <p:cNvSpPr/>
          <p:nvPr/>
        </p:nvSpPr>
        <p:spPr>
          <a:xfrm>
            <a:off x="618964" y="2601021"/>
            <a:ext cx="455928" cy="421258"/>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Calibri"/>
                <a:ea typeface="+mn-ea"/>
                <a:cs typeface="+mn-cs"/>
              </a:rPr>
              <a:t>1963</a:t>
            </a:r>
          </a:p>
        </p:txBody>
      </p:sp>
      <p:sp>
        <p:nvSpPr>
          <p:cNvPr id="19" name="Ellipsi 18">
            <a:extLst>
              <a:ext uri="{FF2B5EF4-FFF2-40B4-BE49-F238E27FC236}">
                <a16:creationId xmlns:a16="http://schemas.microsoft.com/office/drawing/2014/main" id="{2E91FE44-AB89-BA12-ECCE-B79767DFD99F}"/>
              </a:ext>
            </a:extLst>
          </p:cNvPr>
          <p:cNvSpPr/>
          <p:nvPr/>
        </p:nvSpPr>
        <p:spPr>
          <a:xfrm>
            <a:off x="1212365" y="2601021"/>
            <a:ext cx="453318" cy="421258"/>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Calibri"/>
                <a:ea typeface="+mn-ea"/>
                <a:cs typeface="+mn-cs"/>
              </a:rPr>
              <a:t>1983</a:t>
            </a:r>
          </a:p>
        </p:txBody>
      </p:sp>
      <p:sp>
        <p:nvSpPr>
          <p:cNvPr id="20" name="Ellipsi 19">
            <a:extLst>
              <a:ext uri="{FF2B5EF4-FFF2-40B4-BE49-F238E27FC236}">
                <a16:creationId xmlns:a16="http://schemas.microsoft.com/office/drawing/2014/main" id="{D2FB1302-B66D-2738-FEEF-0A1639474E94}"/>
              </a:ext>
            </a:extLst>
          </p:cNvPr>
          <p:cNvSpPr/>
          <p:nvPr/>
        </p:nvSpPr>
        <p:spPr>
          <a:xfrm>
            <a:off x="1764259" y="2603935"/>
            <a:ext cx="449924" cy="421258"/>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Calibri"/>
                <a:ea typeface="+mn-ea"/>
                <a:cs typeface="+mn-cs"/>
              </a:rPr>
              <a:t>1986</a:t>
            </a:r>
          </a:p>
        </p:txBody>
      </p:sp>
      <p:sp>
        <p:nvSpPr>
          <p:cNvPr id="21" name="Ellipsi 20">
            <a:extLst>
              <a:ext uri="{FF2B5EF4-FFF2-40B4-BE49-F238E27FC236}">
                <a16:creationId xmlns:a16="http://schemas.microsoft.com/office/drawing/2014/main" id="{97D2B2A5-7F7D-034B-B592-1BACAA5C5248}"/>
              </a:ext>
            </a:extLst>
          </p:cNvPr>
          <p:cNvSpPr/>
          <p:nvPr/>
        </p:nvSpPr>
        <p:spPr>
          <a:xfrm>
            <a:off x="2341695" y="2601021"/>
            <a:ext cx="444077" cy="426227"/>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Calibri"/>
                <a:ea typeface="+mn-ea"/>
                <a:cs typeface="+mn-cs"/>
              </a:rPr>
              <a:t>2003</a:t>
            </a:r>
          </a:p>
        </p:txBody>
      </p:sp>
      <p:sp>
        <p:nvSpPr>
          <p:cNvPr id="22" name="Ellipsi 21">
            <a:extLst>
              <a:ext uri="{FF2B5EF4-FFF2-40B4-BE49-F238E27FC236}">
                <a16:creationId xmlns:a16="http://schemas.microsoft.com/office/drawing/2014/main" id="{C86158AD-3D2C-76F7-0FB6-4E8AB8CE1958}"/>
              </a:ext>
            </a:extLst>
          </p:cNvPr>
          <p:cNvSpPr/>
          <p:nvPr/>
        </p:nvSpPr>
        <p:spPr>
          <a:xfrm>
            <a:off x="2932831" y="2601020"/>
            <a:ext cx="448477" cy="426227"/>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Calibri"/>
                <a:ea typeface="+mn-ea"/>
                <a:cs typeface="+mn-cs"/>
              </a:rPr>
              <a:t>2006</a:t>
            </a:r>
          </a:p>
        </p:txBody>
      </p:sp>
      <p:sp>
        <p:nvSpPr>
          <p:cNvPr id="23" name="Ellipsi 22">
            <a:extLst>
              <a:ext uri="{FF2B5EF4-FFF2-40B4-BE49-F238E27FC236}">
                <a16:creationId xmlns:a16="http://schemas.microsoft.com/office/drawing/2014/main" id="{D378611D-1C30-24D6-2006-7BD8DBDA37E6}"/>
              </a:ext>
            </a:extLst>
          </p:cNvPr>
          <p:cNvSpPr/>
          <p:nvPr/>
        </p:nvSpPr>
        <p:spPr>
          <a:xfrm>
            <a:off x="3519363" y="2600744"/>
            <a:ext cx="442431" cy="426227"/>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Calibri"/>
                <a:ea typeface="+mn-ea"/>
                <a:cs typeface="+mn-cs"/>
              </a:rPr>
              <a:t>2008</a:t>
            </a:r>
          </a:p>
        </p:txBody>
      </p:sp>
      <p:sp>
        <p:nvSpPr>
          <p:cNvPr id="24" name="Ellipsi 23">
            <a:extLst>
              <a:ext uri="{FF2B5EF4-FFF2-40B4-BE49-F238E27FC236}">
                <a16:creationId xmlns:a16="http://schemas.microsoft.com/office/drawing/2014/main" id="{D4422FA7-047A-4CE5-3F3A-A05C3BAFA4EA}"/>
              </a:ext>
            </a:extLst>
          </p:cNvPr>
          <p:cNvSpPr/>
          <p:nvPr/>
        </p:nvSpPr>
        <p:spPr>
          <a:xfrm>
            <a:off x="4119424" y="2571750"/>
            <a:ext cx="442840" cy="450529"/>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Calibri"/>
                <a:ea typeface="+mn-ea"/>
                <a:cs typeface="+mn-cs"/>
              </a:rPr>
              <a:t>2013</a:t>
            </a:r>
          </a:p>
        </p:txBody>
      </p:sp>
      <p:sp>
        <p:nvSpPr>
          <p:cNvPr id="25" name="Ellipsi 24">
            <a:extLst>
              <a:ext uri="{FF2B5EF4-FFF2-40B4-BE49-F238E27FC236}">
                <a16:creationId xmlns:a16="http://schemas.microsoft.com/office/drawing/2014/main" id="{09A169B6-70AC-AE0D-5205-DFADE06A9DB4}"/>
              </a:ext>
            </a:extLst>
          </p:cNvPr>
          <p:cNvSpPr/>
          <p:nvPr/>
        </p:nvSpPr>
        <p:spPr>
          <a:xfrm>
            <a:off x="4740633" y="2571750"/>
            <a:ext cx="448569" cy="437523"/>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Calibri"/>
                <a:ea typeface="+mn-ea"/>
                <a:cs typeface="+mn-cs"/>
              </a:rPr>
              <a:t>2014</a:t>
            </a:r>
          </a:p>
        </p:txBody>
      </p:sp>
      <p:sp>
        <p:nvSpPr>
          <p:cNvPr id="26" name="Ellipsi 25">
            <a:extLst>
              <a:ext uri="{FF2B5EF4-FFF2-40B4-BE49-F238E27FC236}">
                <a16:creationId xmlns:a16="http://schemas.microsoft.com/office/drawing/2014/main" id="{D2966C5E-317D-7B73-7F17-16C7AF5DD60D}"/>
              </a:ext>
            </a:extLst>
          </p:cNvPr>
          <p:cNvSpPr/>
          <p:nvPr/>
        </p:nvSpPr>
        <p:spPr>
          <a:xfrm>
            <a:off x="5299970" y="2575203"/>
            <a:ext cx="442220" cy="434541"/>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Calibri"/>
                <a:ea typeface="+mn-ea"/>
                <a:cs typeface="+mn-cs"/>
              </a:rPr>
              <a:t>2016</a:t>
            </a:r>
          </a:p>
        </p:txBody>
      </p:sp>
      <p:sp>
        <p:nvSpPr>
          <p:cNvPr id="27" name="Ellipsi 26">
            <a:extLst>
              <a:ext uri="{FF2B5EF4-FFF2-40B4-BE49-F238E27FC236}">
                <a16:creationId xmlns:a16="http://schemas.microsoft.com/office/drawing/2014/main" id="{8B719D6F-6650-0B74-39EF-D1CA53C4F96E}"/>
              </a:ext>
            </a:extLst>
          </p:cNvPr>
          <p:cNvSpPr/>
          <p:nvPr/>
        </p:nvSpPr>
        <p:spPr>
          <a:xfrm>
            <a:off x="5852257" y="2551727"/>
            <a:ext cx="442220" cy="443545"/>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Calibri"/>
                <a:ea typeface="+mn-ea"/>
                <a:cs typeface="+mn-cs"/>
              </a:rPr>
              <a:t>2017</a:t>
            </a:r>
          </a:p>
        </p:txBody>
      </p:sp>
      <p:sp>
        <p:nvSpPr>
          <p:cNvPr id="28" name="Ellipsi 27">
            <a:extLst>
              <a:ext uri="{FF2B5EF4-FFF2-40B4-BE49-F238E27FC236}">
                <a16:creationId xmlns:a16="http://schemas.microsoft.com/office/drawing/2014/main" id="{770BE926-410A-6280-067E-D6E5402F2A68}"/>
              </a:ext>
            </a:extLst>
          </p:cNvPr>
          <p:cNvSpPr/>
          <p:nvPr/>
        </p:nvSpPr>
        <p:spPr>
          <a:xfrm>
            <a:off x="6430844" y="2547103"/>
            <a:ext cx="448429" cy="452792"/>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latin typeface="Calibri"/>
                <a:ea typeface="+mn-ea"/>
                <a:cs typeface="+mn-cs"/>
              </a:rPr>
              <a:t>2019</a:t>
            </a:r>
          </a:p>
        </p:txBody>
      </p:sp>
      <p:sp>
        <p:nvSpPr>
          <p:cNvPr id="29" name="Suorakulmio 28">
            <a:extLst>
              <a:ext uri="{FF2B5EF4-FFF2-40B4-BE49-F238E27FC236}">
                <a16:creationId xmlns:a16="http://schemas.microsoft.com/office/drawing/2014/main" id="{41078D61-555F-E4C0-13D9-A1E8329776B0}"/>
              </a:ext>
            </a:extLst>
          </p:cNvPr>
          <p:cNvSpPr/>
          <p:nvPr/>
        </p:nvSpPr>
        <p:spPr>
          <a:xfrm>
            <a:off x="234995" y="1427567"/>
            <a:ext cx="1529264" cy="515526"/>
          </a:xfrm>
          <a:prstGeom prst="rect">
            <a:avLst/>
          </a:prstGeom>
        </p:spPr>
        <p:txBody>
          <a:bodyPr wrap="square">
            <a:spAutoFit/>
          </a:bodyPr>
          <a:lstStyle/>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24-vuotias Sven G. Nieminen perusti siemenalan tuonti- ja tukkuliikkeen 1933</a:t>
            </a:r>
            <a:endParaRPr kumimoji="0" lang="en-GB" sz="900" b="0" i="0" u="none" strike="noStrike" kern="0" cap="none" spc="0" normalizeH="0" baseline="0" noProof="0" dirty="0">
              <a:ln>
                <a:noFill/>
              </a:ln>
              <a:solidFill>
                <a:srgbClr val="000000"/>
              </a:solidFill>
              <a:effectLst/>
              <a:uLnTx/>
              <a:uFillTx/>
            </a:endParaRPr>
          </a:p>
        </p:txBody>
      </p:sp>
      <p:cxnSp>
        <p:nvCxnSpPr>
          <p:cNvPr id="30" name="Suora yhdysviiva 29">
            <a:extLst>
              <a:ext uri="{FF2B5EF4-FFF2-40B4-BE49-F238E27FC236}">
                <a16:creationId xmlns:a16="http://schemas.microsoft.com/office/drawing/2014/main" id="{E2DF44E3-6725-9EB5-4361-027B5CB78336}"/>
              </a:ext>
            </a:extLst>
          </p:cNvPr>
          <p:cNvCxnSpPr>
            <a:cxnSpLocks/>
          </p:cNvCxnSpPr>
          <p:nvPr/>
        </p:nvCxnSpPr>
        <p:spPr>
          <a:xfrm>
            <a:off x="248259" y="1065654"/>
            <a:ext cx="0" cy="2151934"/>
          </a:xfrm>
          <a:prstGeom prst="line">
            <a:avLst/>
          </a:prstGeom>
          <a:noFill/>
          <a:ln w="19050" cap="flat" cmpd="sng" algn="ctr">
            <a:solidFill>
              <a:srgbClr val="1E8D5E"/>
            </a:solidFill>
            <a:prstDash val="sysDot"/>
            <a:round/>
            <a:headEnd type="none" w="med" len="med"/>
            <a:tailEnd type="none" w="med" len="med"/>
          </a:ln>
          <a:effectLst/>
        </p:spPr>
      </p:cxnSp>
      <p:sp>
        <p:nvSpPr>
          <p:cNvPr id="31" name="Ellipsi 30">
            <a:extLst>
              <a:ext uri="{FF2B5EF4-FFF2-40B4-BE49-F238E27FC236}">
                <a16:creationId xmlns:a16="http://schemas.microsoft.com/office/drawing/2014/main" id="{5CB72322-B4A8-8563-C24F-CE5A9EF6E7F3}"/>
              </a:ext>
            </a:extLst>
          </p:cNvPr>
          <p:cNvSpPr>
            <a:spLocks noChangeAspect="1"/>
          </p:cNvSpPr>
          <p:nvPr/>
        </p:nvSpPr>
        <p:spPr>
          <a:xfrm>
            <a:off x="-6120" y="3203958"/>
            <a:ext cx="819236" cy="819549"/>
          </a:xfrm>
          <a:prstGeom prst="ellipse">
            <a:avLst/>
          </a:prstGeom>
          <a:blipFill dpi="0" rotWithShape="1">
            <a:blip r:embed="rId2"/>
            <a:srcRect/>
            <a:tile tx="0" ty="0" sx="35000" sy="35000" flip="none" algn="ctr"/>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Ellipsi 31">
            <a:extLst>
              <a:ext uri="{FF2B5EF4-FFF2-40B4-BE49-F238E27FC236}">
                <a16:creationId xmlns:a16="http://schemas.microsoft.com/office/drawing/2014/main" id="{129F2F6A-DD2E-495D-5D34-E19789B72751}"/>
              </a:ext>
            </a:extLst>
          </p:cNvPr>
          <p:cNvSpPr/>
          <p:nvPr/>
        </p:nvSpPr>
        <p:spPr>
          <a:xfrm>
            <a:off x="15418" y="2601021"/>
            <a:ext cx="451710" cy="421258"/>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Calibri"/>
                <a:ea typeface="+mn-ea"/>
                <a:cs typeface="+mn-cs"/>
              </a:rPr>
              <a:t>1933</a:t>
            </a:r>
          </a:p>
        </p:txBody>
      </p:sp>
      <p:pic>
        <p:nvPicPr>
          <p:cNvPr id="33" name="Kuva 32">
            <a:extLst>
              <a:ext uri="{FF2B5EF4-FFF2-40B4-BE49-F238E27FC236}">
                <a16:creationId xmlns:a16="http://schemas.microsoft.com/office/drawing/2014/main" id="{780005D8-72BC-680A-3F07-B24696109D31}"/>
              </a:ext>
            </a:extLst>
          </p:cNvPr>
          <p:cNvPicPr>
            <a:picLocks noChangeAspect="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327074" y="984935"/>
            <a:ext cx="533987" cy="392401"/>
          </a:xfrm>
          <a:prstGeom prst="rect">
            <a:avLst/>
          </a:prstGeom>
          <a:effectLst/>
        </p:spPr>
      </p:pic>
      <p:pic>
        <p:nvPicPr>
          <p:cNvPr id="34" name="Kuva 33">
            <a:extLst>
              <a:ext uri="{FF2B5EF4-FFF2-40B4-BE49-F238E27FC236}">
                <a16:creationId xmlns:a16="http://schemas.microsoft.com/office/drawing/2014/main" id="{320C8894-67A8-7386-F9E3-30BF670BC8C6}"/>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6038" y="4177811"/>
            <a:ext cx="512698" cy="368000"/>
          </a:xfrm>
          <a:prstGeom prst="rect">
            <a:avLst/>
          </a:prstGeom>
        </p:spPr>
      </p:pic>
      <p:sp>
        <p:nvSpPr>
          <p:cNvPr id="35" name="Suorakulmio 34">
            <a:extLst>
              <a:ext uri="{FF2B5EF4-FFF2-40B4-BE49-F238E27FC236}">
                <a16:creationId xmlns:a16="http://schemas.microsoft.com/office/drawing/2014/main" id="{FF9A1E5D-A6E4-B36B-EEE0-8AD4EB482646}"/>
              </a:ext>
            </a:extLst>
          </p:cNvPr>
          <p:cNvSpPr/>
          <p:nvPr/>
        </p:nvSpPr>
        <p:spPr>
          <a:xfrm>
            <a:off x="803244" y="4559179"/>
            <a:ext cx="1741631" cy="374461"/>
          </a:xfrm>
          <a:prstGeom prst="rect">
            <a:avLst/>
          </a:prstGeom>
        </p:spPr>
        <p:txBody>
          <a:bodyPr wrap="square">
            <a:spAutoFit/>
          </a:bodyPr>
          <a:lstStyle/>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Laajentuminen </a:t>
            </a:r>
          </a:p>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vapaa-ajantuotteisiin.</a:t>
            </a:r>
          </a:p>
        </p:txBody>
      </p:sp>
      <p:pic>
        <p:nvPicPr>
          <p:cNvPr id="36" name="Kuva 35">
            <a:extLst>
              <a:ext uri="{FF2B5EF4-FFF2-40B4-BE49-F238E27FC236}">
                <a16:creationId xmlns:a16="http://schemas.microsoft.com/office/drawing/2014/main" id="{789CBE44-7162-672C-F514-816C334CE543}"/>
              </a:ext>
            </a:extLst>
          </p:cNvPr>
          <p:cNvPicPr>
            <a:picLocks noChangeAspect="1"/>
          </p:cNvPicPr>
          <p:nvPr/>
        </p:nvPicPr>
        <p:blipFill>
          <a:blip r:embed="rId5"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1533400" y="3081886"/>
            <a:ext cx="516982" cy="375776"/>
          </a:xfrm>
          <a:prstGeom prst="rect">
            <a:avLst/>
          </a:prstGeom>
        </p:spPr>
      </p:pic>
      <p:sp>
        <p:nvSpPr>
          <p:cNvPr id="37" name="Suorakulmio 36">
            <a:extLst>
              <a:ext uri="{FF2B5EF4-FFF2-40B4-BE49-F238E27FC236}">
                <a16:creationId xmlns:a16="http://schemas.microsoft.com/office/drawing/2014/main" id="{1C0D2DA0-2101-919A-C6B8-D00757E62C5C}"/>
              </a:ext>
            </a:extLst>
          </p:cNvPr>
          <p:cNvSpPr/>
          <p:nvPr/>
        </p:nvSpPr>
        <p:spPr>
          <a:xfrm>
            <a:off x="1452199" y="3453288"/>
            <a:ext cx="1420391" cy="797654"/>
          </a:xfrm>
          <a:prstGeom prst="rect">
            <a:avLst/>
          </a:prstGeom>
        </p:spPr>
        <p:txBody>
          <a:bodyPr wrap="square">
            <a:spAutoFit/>
          </a:bodyPr>
          <a:lstStyle/>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SGN Tekniikka -apu-toiminimi otettiin käyttöön vastaamaan tekniikan alan maahantuonnista. </a:t>
            </a:r>
          </a:p>
        </p:txBody>
      </p:sp>
      <p:pic>
        <p:nvPicPr>
          <p:cNvPr id="38" name="Kuva 37">
            <a:extLst>
              <a:ext uri="{FF2B5EF4-FFF2-40B4-BE49-F238E27FC236}">
                <a16:creationId xmlns:a16="http://schemas.microsoft.com/office/drawing/2014/main" id="{25FDEBEE-8F42-6355-9F8A-294D1B997FF7}"/>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103599" y="1421917"/>
            <a:ext cx="561513" cy="403680"/>
          </a:xfrm>
          <a:prstGeom prst="rect">
            <a:avLst/>
          </a:prstGeom>
        </p:spPr>
      </p:pic>
      <p:sp>
        <p:nvSpPr>
          <p:cNvPr id="39" name="Suorakulmio 38">
            <a:extLst>
              <a:ext uri="{FF2B5EF4-FFF2-40B4-BE49-F238E27FC236}">
                <a16:creationId xmlns:a16="http://schemas.microsoft.com/office/drawing/2014/main" id="{11DE33E7-2A55-D97A-CC32-30884F33E934}"/>
              </a:ext>
            </a:extLst>
          </p:cNvPr>
          <p:cNvSpPr/>
          <p:nvPr/>
        </p:nvSpPr>
        <p:spPr>
          <a:xfrm>
            <a:off x="1990487" y="1824835"/>
            <a:ext cx="1419637" cy="515526"/>
          </a:xfrm>
          <a:prstGeom prst="rect">
            <a:avLst/>
          </a:prstGeom>
        </p:spPr>
        <p:txBody>
          <a:bodyPr wrap="square">
            <a:spAutoFit/>
          </a:bodyPr>
          <a:lstStyle/>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err="1">
                <a:ln>
                  <a:noFill/>
                </a:ln>
                <a:solidFill>
                  <a:srgbClr val="595959"/>
                </a:solidFill>
                <a:effectLst/>
                <a:uLnTx/>
                <a:uFillTx/>
              </a:rPr>
              <a:t>Agritek</a:t>
            </a:r>
            <a:r>
              <a:rPr kumimoji="0" lang="fi-FI" sz="900" b="0" i="0" u="none" strike="noStrike" kern="0" cap="none" spc="0" normalizeH="0" baseline="0" noProof="0" dirty="0">
                <a:ln>
                  <a:noFill/>
                </a:ln>
                <a:solidFill>
                  <a:srgbClr val="595959"/>
                </a:solidFill>
                <a:effectLst/>
                <a:uLnTx/>
                <a:uFillTx/>
              </a:rPr>
              <a:t> perustettiin tekemään maatalous- konekauppaa.</a:t>
            </a:r>
          </a:p>
        </p:txBody>
      </p:sp>
      <p:pic>
        <p:nvPicPr>
          <p:cNvPr id="40" name="Kuva 39">
            <a:extLst>
              <a:ext uri="{FF2B5EF4-FFF2-40B4-BE49-F238E27FC236}">
                <a16:creationId xmlns:a16="http://schemas.microsoft.com/office/drawing/2014/main" id="{ABA2DBD4-3284-D751-C9F9-29BCEDE4A1B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11412" y="3885668"/>
            <a:ext cx="562417" cy="392410"/>
          </a:xfrm>
          <a:prstGeom prst="rect">
            <a:avLst/>
          </a:prstGeom>
        </p:spPr>
      </p:pic>
      <p:sp>
        <p:nvSpPr>
          <p:cNvPr id="41" name="Suorakulmio 40">
            <a:extLst>
              <a:ext uri="{FF2B5EF4-FFF2-40B4-BE49-F238E27FC236}">
                <a16:creationId xmlns:a16="http://schemas.microsoft.com/office/drawing/2014/main" id="{A57E9388-06A7-197F-2C63-3E2ADEE7E6A6}"/>
              </a:ext>
            </a:extLst>
          </p:cNvPr>
          <p:cNvSpPr/>
          <p:nvPr/>
        </p:nvSpPr>
        <p:spPr>
          <a:xfrm>
            <a:off x="2535757" y="4261856"/>
            <a:ext cx="1173234" cy="656590"/>
          </a:xfrm>
          <a:prstGeom prst="rect">
            <a:avLst/>
          </a:prstGeom>
        </p:spPr>
        <p:txBody>
          <a:bodyPr wrap="square">
            <a:spAutoFit/>
          </a:bodyPr>
          <a:lstStyle/>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90-luvun puolivälissä alkoi toiminta Venäjällä, tytäryhtiö Pietariin 2003.</a:t>
            </a:r>
          </a:p>
        </p:txBody>
      </p:sp>
      <p:pic>
        <p:nvPicPr>
          <p:cNvPr id="42" name="Kuva 41">
            <a:extLst>
              <a:ext uri="{FF2B5EF4-FFF2-40B4-BE49-F238E27FC236}">
                <a16:creationId xmlns:a16="http://schemas.microsoft.com/office/drawing/2014/main" id="{9BEC7D8A-42C3-32E9-EDCD-8AAA4919B7C8}"/>
              </a:ext>
            </a:extLst>
          </p:cNvPr>
          <p:cNvPicPr>
            <a:picLocks noChangeAspect="1"/>
          </p:cNvPicPr>
          <p:nvPr/>
        </p:nvPicPr>
        <p:blipFill>
          <a:blip r:embed="rId8" cstate="print">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3202383" y="992279"/>
            <a:ext cx="668416" cy="235144"/>
          </a:xfrm>
          <a:prstGeom prst="rect">
            <a:avLst/>
          </a:prstGeom>
        </p:spPr>
      </p:pic>
      <p:sp>
        <p:nvSpPr>
          <p:cNvPr id="43" name="Suorakulmio 42">
            <a:extLst>
              <a:ext uri="{FF2B5EF4-FFF2-40B4-BE49-F238E27FC236}">
                <a16:creationId xmlns:a16="http://schemas.microsoft.com/office/drawing/2014/main" id="{FFA043B4-20A7-AD66-2394-4FF85504CCED}"/>
              </a:ext>
            </a:extLst>
          </p:cNvPr>
          <p:cNvSpPr/>
          <p:nvPr/>
        </p:nvSpPr>
        <p:spPr>
          <a:xfrm>
            <a:off x="3132337" y="1193125"/>
            <a:ext cx="1547288" cy="374461"/>
          </a:xfrm>
          <a:prstGeom prst="rect">
            <a:avLst/>
          </a:prstGeom>
        </p:spPr>
        <p:txBody>
          <a:bodyPr wrap="square">
            <a:spAutoFit/>
          </a:bodyPr>
          <a:lstStyle/>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a:ln>
                  <a:noFill/>
                </a:ln>
                <a:solidFill>
                  <a:srgbClr val="595959"/>
                </a:solidFill>
                <a:effectLst/>
                <a:uLnTx/>
                <a:uFillTx/>
              </a:rPr>
              <a:t>Laajentuminen urheiluväline-kauppaan.</a:t>
            </a:r>
          </a:p>
        </p:txBody>
      </p:sp>
      <p:pic>
        <p:nvPicPr>
          <p:cNvPr id="44" name="Kuva 43">
            <a:extLst>
              <a:ext uri="{FF2B5EF4-FFF2-40B4-BE49-F238E27FC236}">
                <a16:creationId xmlns:a16="http://schemas.microsoft.com/office/drawing/2014/main" id="{683FBF49-6472-C5AA-1D62-D1B6555728B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46875" y="3162753"/>
            <a:ext cx="617691" cy="495463"/>
          </a:xfrm>
          <a:prstGeom prst="rect">
            <a:avLst/>
          </a:prstGeom>
        </p:spPr>
      </p:pic>
      <p:sp>
        <p:nvSpPr>
          <p:cNvPr id="45" name="Suorakulmio 44">
            <a:extLst>
              <a:ext uri="{FF2B5EF4-FFF2-40B4-BE49-F238E27FC236}">
                <a16:creationId xmlns:a16="http://schemas.microsoft.com/office/drawing/2014/main" id="{B36EDECB-4C3F-A582-E3F4-C4958213DC66}"/>
              </a:ext>
            </a:extLst>
          </p:cNvPr>
          <p:cNvSpPr/>
          <p:nvPr/>
        </p:nvSpPr>
        <p:spPr>
          <a:xfrm>
            <a:off x="3712635" y="3512790"/>
            <a:ext cx="1396195" cy="510717"/>
          </a:xfrm>
          <a:prstGeom prst="rect">
            <a:avLst/>
          </a:prstGeom>
        </p:spPr>
        <p:txBody>
          <a:bodyPr wrap="square">
            <a:spAutoFit/>
          </a:bodyPr>
          <a:lstStyle/>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err="1">
                <a:ln>
                  <a:noFill/>
                </a:ln>
                <a:solidFill>
                  <a:srgbClr val="595959"/>
                </a:solidFill>
                <a:effectLst/>
                <a:uLnTx/>
                <a:uFillTx/>
              </a:rPr>
              <a:t>Truebell</a:t>
            </a:r>
            <a:r>
              <a:rPr kumimoji="0" lang="fi-FI" sz="900" b="0" i="0" u="none" strike="noStrike" kern="0" cap="none" spc="0" normalizeH="0" baseline="0" noProof="0" dirty="0">
                <a:ln>
                  <a:noFill/>
                </a:ln>
                <a:solidFill>
                  <a:srgbClr val="595959"/>
                </a:solidFill>
                <a:effectLst/>
                <a:uLnTx/>
                <a:uFillTx/>
              </a:rPr>
              <a:t> Finlandin osakekanta </a:t>
            </a:r>
          </a:p>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SGN Groupille</a:t>
            </a:r>
            <a:endParaRPr kumimoji="0" lang="en-GB" sz="900" b="0" i="0" u="none" strike="noStrike" kern="0" cap="none" spc="0" normalizeH="0" baseline="0" noProof="0" dirty="0">
              <a:ln>
                <a:noFill/>
              </a:ln>
              <a:solidFill>
                <a:srgbClr val="000000"/>
              </a:solidFill>
              <a:effectLst/>
              <a:uLnTx/>
              <a:uFillTx/>
            </a:endParaRPr>
          </a:p>
        </p:txBody>
      </p:sp>
      <p:pic>
        <p:nvPicPr>
          <p:cNvPr id="46" name="Kuva 45">
            <a:extLst>
              <a:ext uri="{FF2B5EF4-FFF2-40B4-BE49-F238E27FC236}">
                <a16:creationId xmlns:a16="http://schemas.microsoft.com/office/drawing/2014/main" id="{99C6F1AC-8A69-FC12-C65D-5E1B58182C7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76648" y="1736950"/>
            <a:ext cx="683563" cy="128352"/>
          </a:xfrm>
          <a:prstGeom prst="rect">
            <a:avLst/>
          </a:prstGeom>
        </p:spPr>
      </p:pic>
      <p:sp>
        <p:nvSpPr>
          <p:cNvPr id="47" name="Suorakulmio 46">
            <a:extLst>
              <a:ext uri="{FF2B5EF4-FFF2-40B4-BE49-F238E27FC236}">
                <a16:creationId xmlns:a16="http://schemas.microsoft.com/office/drawing/2014/main" id="{6F1E06F9-AB8B-2719-A3C5-43D9D9E30BAF}"/>
              </a:ext>
            </a:extLst>
          </p:cNvPr>
          <p:cNvSpPr/>
          <p:nvPr/>
        </p:nvSpPr>
        <p:spPr>
          <a:xfrm>
            <a:off x="4299374" y="1880473"/>
            <a:ext cx="1378190" cy="515526"/>
          </a:xfrm>
          <a:prstGeom prst="rect">
            <a:avLst/>
          </a:prstGeom>
        </p:spPr>
        <p:txBody>
          <a:bodyPr wrap="square">
            <a:spAutoFit/>
          </a:bodyPr>
          <a:lstStyle/>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Tuotevalikoimaan lumentekoon ja -hoitoon liittyvät laitteet.</a:t>
            </a:r>
          </a:p>
        </p:txBody>
      </p:sp>
      <p:pic>
        <p:nvPicPr>
          <p:cNvPr id="48" name="Kuva 47">
            <a:extLst>
              <a:ext uri="{FF2B5EF4-FFF2-40B4-BE49-F238E27FC236}">
                <a16:creationId xmlns:a16="http://schemas.microsoft.com/office/drawing/2014/main" id="{13486A8B-D1BD-78B6-13F5-431D85801BB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23302" y="3822227"/>
            <a:ext cx="558010" cy="271442"/>
          </a:xfrm>
          <a:prstGeom prst="rect">
            <a:avLst/>
          </a:prstGeom>
        </p:spPr>
      </p:pic>
      <p:sp>
        <p:nvSpPr>
          <p:cNvPr id="49" name="Suorakulmio 48">
            <a:extLst>
              <a:ext uri="{FF2B5EF4-FFF2-40B4-BE49-F238E27FC236}">
                <a16:creationId xmlns:a16="http://schemas.microsoft.com/office/drawing/2014/main" id="{9FE2D641-10D0-7495-4C89-C7980B6032D7}"/>
              </a:ext>
            </a:extLst>
          </p:cNvPr>
          <p:cNvSpPr/>
          <p:nvPr/>
        </p:nvSpPr>
        <p:spPr>
          <a:xfrm>
            <a:off x="4418508" y="4540689"/>
            <a:ext cx="1396195" cy="369653"/>
          </a:xfrm>
          <a:prstGeom prst="rect">
            <a:avLst/>
          </a:prstGeom>
        </p:spPr>
        <p:txBody>
          <a:bodyPr wrap="square">
            <a:spAutoFit/>
          </a:bodyPr>
          <a:lstStyle/>
          <a:p>
            <a:pPr marL="0" marR="0" lvl="0" indent="0" algn="ctr"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Urheiluvälinekaupan laajentuminen Ruotsiin.</a:t>
            </a:r>
          </a:p>
        </p:txBody>
      </p:sp>
      <p:pic>
        <p:nvPicPr>
          <p:cNvPr id="50" name="Kuva 49">
            <a:extLst>
              <a:ext uri="{FF2B5EF4-FFF2-40B4-BE49-F238E27FC236}">
                <a16:creationId xmlns:a16="http://schemas.microsoft.com/office/drawing/2014/main" id="{DA8976FD-355F-8A64-FC47-C8BAF401CA7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71500" y="4212676"/>
            <a:ext cx="444262" cy="267946"/>
          </a:xfrm>
          <a:prstGeom prst="rect">
            <a:avLst/>
          </a:prstGeom>
        </p:spPr>
      </p:pic>
      <p:cxnSp>
        <p:nvCxnSpPr>
          <p:cNvPr id="51" name="Suora yhdysviiva 50">
            <a:extLst>
              <a:ext uri="{FF2B5EF4-FFF2-40B4-BE49-F238E27FC236}">
                <a16:creationId xmlns:a16="http://schemas.microsoft.com/office/drawing/2014/main" id="{997D3F19-60A7-DCDC-EDCF-37930E6596EE}"/>
              </a:ext>
            </a:extLst>
          </p:cNvPr>
          <p:cNvCxnSpPr>
            <a:cxnSpLocks/>
          </p:cNvCxnSpPr>
          <p:nvPr/>
        </p:nvCxnSpPr>
        <p:spPr>
          <a:xfrm>
            <a:off x="4972834" y="3034674"/>
            <a:ext cx="0" cy="657247"/>
          </a:xfrm>
          <a:prstGeom prst="line">
            <a:avLst/>
          </a:prstGeom>
          <a:noFill/>
          <a:ln w="19050" cap="flat" cmpd="sng" algn="ctr">
            <a:solidFill>
              <a:srgbClr val="1E8D5E"/>
            </a:solidFill>
            <a:prstDash val="sysDot"/>
            <a:round/>
            <a:headEnd type="none" w="med" len="med"/>
            <a:tailEnd type="none" w="med" len="med"/>
          </a:ln>
          <a:effectLst/>
        </p:spPr>
      </p:cxnSp>
      <p:pic>
        <p:nvPicPr>
          <p:cNvPr id="52" name="Kuva 51">
            <a:extLst>
              <a:ext uri="{FF2B5EF4-FFF2-40B4-BE49-F238E27FC236}">
                <a16:creationId xmlns:a16="http://schemas.microsoft.com/office/drawing/2014/main" id="{98F85F0D-9F82-C14D-17A8-252DA1DE7A8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714525" y="921690"/>
            <a:ext cx="754372" cy="251667"/>
          </a:xfrm>
          <a:prstGeom prst="rect">
            <a:avLst/>
          </a:prstGeom>
        </p:spPr>
      </p:pic>
      <p:sp>
        <p:nvSpPr>
          <p:cNvPr id="53" name="Suorakulmio 52">
            <a:extLst>
              <a:ext uri="{FF2B5EF4-FFF2-40B4-BE49-F238E27FC236}">
                <a16:creationId xmlns:a16="http://schemas.microsoft.com/office/drawing/2014/main" id="{E510F74B-9189-5ABD-5D1B-E4D912EDE8A3}"/>
              </a:ext>
            </a:extLst>
          </p:cNvPr>
          <p:cNvSpPr/>
          <p:nvPr/>
        </p:nvSpPr>
        <p:spPr>
          <a:xfrm>
            <a:off x="5692947" y="1175503"/>
            <a:ext cx="1038348" cy="1079783"/>
          </a:xfrm>
          <a:prstGeom prst="rect">
            <a:avLst/>
          </a:prstGeom>
        </p:spPr>
        <p:txBody>
          <a:bodyPr wrap="square">
            <a:spAutoFit/>
          </a:bodyPr>
          <a:lstStyle/>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Panostus vapaa-ajan tuotteisiin. </a:t>
            </a:r>
            <a:br>
              <a:rPr kumimoji="0" sz="800" b="0" i="0" u="none" strike="noStrike" kern="0" cap="none" spc="0" normalizeH="0" baseline="0" noProof="0" dirty="0">
                <a:ln>
                  <a:noFill/>
                </a:ln>
                <a:solidFill>
                  <a:srgbClr val="595959"/>
                </a:solidFill>
                <a:effectLst/>
                <a:uLnTx/>
                <a:uFillTx/>
              </a:rPr>
            </a:br>
            <a:br>
              <a:rPr kumimoji="0" lang="fi-FI" sz="800" b="0" i="0" u="none" strike="noStrike" kern="0" cap="none" spc="0" normalizeH="0" baseline="0" noProof="0" dirty="0">
                <a:ln>
                  <a:noFill/>
                </a:ln>
                <a:solidFill>
                  <a:srgbClr val="595959"/>
                </a:solidFill>
                <a:effectLst/>
                <a:uLnTx/>
                <a:uFillTx/>
              </a:rPr>
            </a:br>
            <a:endParaRPr kumimoji="0" lang="fi-FI" sz="800" b="0" i="0" u="none" strike="noStrike" kern="0" cap="none" spc="0" normalizeH="0" baseline="0" noProof="0" dirty="0">
              <a:ln>
                <a:noFill/>
              </a:ln>
              <a:solidFill>
                <a:srgbClr val="595959"/>
              </a:solidFill>
              <a:effectLst/>
              <a:uLnTx/>
              <a:uFillTx/>
            </a:endParaRPr>
          </a:p>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Hobby Hall osaksi SGN Groupia.</a:t>
            </a:r>
          </a:p>
          <a:p>
            <a:pPr marL="0" marR="0" lvl="0" indent="0" defTabSz="914400" eaLnBrk="1" fontAlgn="auto" latinLnBrk="0" hangingPunct="1">
              <a:lnSpc>
                <a:spcPts val="1100"/>
              </a:lnSpc>
              <a:spcBef>
                <a:spcPts val="0"/>
              </a:spcBef>
              <a:spcAft>
                <a:spcPts val="0"/>
              </a:spcAft>
              <a:buClrTx/>
              <a:buSzTx/>
              <a:buFontTx/>
              <a:buNone/>
              <a:tabLst/>
              <a:defRPr/>
            </a:pPr>
            <a:endParaRPr kumimoji="0" lang="en-GB" sz="1000" b="0" i="0" u="none" strike="noStrike" kern="0" cap="none" spc="0" normalizeH="0" baseline="0" noProof="0" dirty="0">
              <a:ln>
                <a:noFill/>
              </a:ln>
              <a:solidFill>
                <a:srgbClr val="000000"/>
              </a:solidFill>
              <a:effectLst/>
              <a:uLnTx/>
              <a:uFillTx/>
            </a:endParaRPr>
          </a:p>
        </p:txBody>
      </p:sp>
      <p:sp>
        <p:nvSpPr>
          <p:cNvPr id="54" name="Suorakulmio 53">
            <a:extLst>
              <a:ext uri="{FF2B5EF4-FFF2-40B4-BE49-F238E27FC236}">
                <a16:creationId xmlns:a16="http://schemas.microsoft.com/office/drawing/2014/main" id="{7C8C8A61-2ACA-E503-8328-0DA6EBA1F787}"/>
              </a:ext>
            </a:extLst>
          </p:cNvPr>
          <p:cNvSpPr/>
          <p:nvPr/>
        </p:nvSpPr>
        <p:spPr>
          <a:xfrm>
            <a:off x="5638781" y="3952777"/>
            <a:ext cx="1067720" cy="510717"/>
          </a:xfrm>
          <a:prstGeom prst="rect">
            <a:avLst/>
          </a:prstGeom>
        </p:spPr>
        <p:txBody>
          <a:bodyPr wrap="square">
            <a:spAutoFit/>
          </a:bodyPr>
          <a:lstStyle/>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Anno </a:t>
            </a:r>
            <a:r>
              <a:rPr kumimoji="0" lang="fi-FI" sz="900" b="0" i="0" u="none" strike="noStrike" kern="0" cap="none" spc="0" normalizeH="0" baseline="0" noProof="0" dirty="0" err="1">
                <a:ln>
                  <a:noFill/>
                </a:ln>
                <a:solidFill>
                  <a:srgbClr val="595959"/>
                </a:solidFill>
                <a:effectLst/>
                <a:uLnTx/>
                <a:uFillTx/>
              </a:rPr>
              <a:t>Collection</a:t>
            </a:r>
            <a:r>
              <a:rPr kumimoji="0" lang="fi-FI" sz="900" b="0" i="0" u="none" strike="noStrike" kern="0" cap="none" spc="0" normalizeH="0" baseline="0" noProof="0" dirty="0">
                <a:ln>
                  <a:noFill/>
                </a:ln>
                <a:solidFill>
                  <a:srgbClr val="595959"/>
                </a:solidFill>
                <a:effectLst/>
                <a:uLnTx/>
                <a:uFillTx/>
              </a:rPr>
              <a:t> </a:t>
            </a:r>
            <a:br>
              <a:rPr kumimoji="0" lang="fi-FI" sz="900" b="0" i="0" u="none" strike="noStrike" kern="0" cap="none" spc="0" normalizeH="0" baseline="0" noProof="0" dirty="0">
                <a:ln>
                  <a:noFill/>
                </a:ln>
                <a:solidFill>
                  <a:srgbClr val="595959"/>
                </a:solidFill>
                <a:effectLst/>
                <a:uLnTx/>
                <a:uFillTx/>
              </a:rPr>
            </a:br>
            <a:r>
              <a:rPr kumimoji="0" lang="fi-FI" sz="900" b="0" i="0" u="none" strike="noStrike" kern="0" cap="none" spc="0" normalizeH="0" baseline="0" noProof="0" dirty="0">
                <a:ln>
                  <a:noFill/>
                </a:ln>
                <a:solidFill>
                  <a:srgbClr val="595959"/>
                </a:solidFill>
                <a:effectLst/>
                <a:uLnTx/>
                <a:uFillTx/>
              </a:rPr>
              <a:t>-tuotemerkin ostaminen </a:t>
            </a:r>
            <a:r>
              <a:rPr kumimoji="0" lang="fi-FI" sz="900" b="0" i="0" u="none" strike="noStrike" kern="0" cap="none" spc="0" normalizeH="0" baseline="0" noProof="0" dirty="0" err="1">
                <a:ln>
                  <a:noFill/>
                </a:ln>
                <a:solidFill>
                  <a:srgbClr val="595959"/>
                </a:solidFill>
                <a:effectLst/>
                <a:uLnTx/>
                <a:uFillTx/>
              </a:rPr>
              <a:t>SGN:lle</a:t>
            </a:r>
            <a:endParaRPr kumimoji="0" lang="fi-FI" sz="900" b="0" i="0" u="none" strike="noStrike" kern="0" cap="none" spc="0" normalizeH="0" baseline="0" noProof="0" dirty="0">
              <a:ln>
                <a:noFill/>
              </a:ln>
              <a:solidFill>
                <a:srgbClr val="595959"/>
              </a:solidFill>
              <a:effectLst/>
              <a:uLnTx/>
              <a:uFillTx/>
            </a:endParaRPr>
          </a:p>
        </p:txBody>
      </p:sp>
      <p:cxnSp>
        <p:nvCxnSpPr>
          <p:cNvPr id="55" name="Suora yhdysviiva 54">
            <a:extLst>
              <a:ext uri="{FF2B5EF4-FFF2-40B4-BE49-F238E27FC236}">
                <a16:creationId xmlns:a16="http://schemas.microsoft.com/office/drawing/2014/main" id="{16F79A1A-E037-4FAB-014F-56F85A44FCE7}"/>
              </a:ext>
            </a:extLst>
          </p:cNvPr>
          <p:cNvCxnSpPr>
            <a:cxnSpLocks/>
          </p:cNvCxnSpPr>
          <p:nvPr/>
        </p:nvCxnSpPr>
        <p:spPr>
          <a:xfrm>
            <a:off x="6706501" y="684007"/>
            <a:ext cx="0" cy="1859210"/>
          </a:xfrm>
          <a:prstGeom prst="line">
            <a:avLst/>
          </a:prstGeom>
          <a:noFill/>
          <a:ln w="19050" cap="flat" cmpd="sng" algn="ctr">
            <a:solidFill>
              <a:srgbClr val="1E8D5E"/>
            </a:solidFill>
            <a:prstDash val="sysDot"/>
            <a:round/>
            <a:headEnd type="none" w="med" len="med"/>
            <a:tailEnd type="none" w="med" len="med"/>
          </a:ln>
          <a:effectLst/>
        </p:spPr>
      </p:cxnSp>
      <p:sp>
        <p:nvSpPr>
          <p:cNvPr id="56" name="Ellipsi 55">
            <a:extLst>
              <a:ext uri="{FF2B5EF4-FFF2-40B4-BE49-F238E27FC236}">
                <a16:creationId xmlns:a16="http://schemas.microsoft.com/office/drawing/2014/main" id="{33CF165B-0D13-8DBD-38A7-76B63E8E592D}"/>
              </a:ext>
            </a:extLst>
          </p:cNvPr>
          <p:cNvSpPr/>
          <p:nvPr/>
        </p:nvSpPr>
        <p:spPr>
          <a:xfrm>
            <a:off x="7035720" y="2547090"/>
            <a:ext cx="448430" cy="445362"/>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latin typeface="Calibri"/>
                <a:ea typeface="+mn-ea"/>
                <a:cs typeface="+mn-cs"/>
              </a:rPr>
              <a:t>2020</a:t>
            </a:r>
          </a:p>
        </p:txBody>
      </p:sp>
      <p:sp>
        <p:nvSpPr>
          <p:cNvPr id="60" name="Ellipsi 59">
            <a:extLst>
              <a:ext uri="{FF2B5EF4-FFF2-40B4-BE49-F238E27FC236}">
                <a16:creationId xmlns:a16="http://schemas.microsoft.com/office/drawing/2014/main" id="{6E9A638C-FEA2-4400-D4C1-BE6F2D477885}"/>
              </a:ext>
            </a:extLst>
          </p:cNvPr>
          <p:cNvSpPr/>
          <p:nvPr/>
        </p:nvSpPr>
        <p:spPr>
          <a:xfrm>
            <a:off x="7606146" y="2555934"/>
            <a:ext cx="448430" cy="421318"/>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latin typeface="Calibri"/>
                <a:ea typeface="+mn-ea"/>
                <a:cs typeface="+mn-cs"/>
              </a:rPr>
              <a:t>2021</a:t>
            </a:r>
          </a:p>
        </p:txBody>
      </p:sp>
      <p:pic>
        <p:nvPicPr>
          <p:cNvPr id="61" name="Kuva 60">
            <a:extLst>
              <a:ext uri="{FF2B5EF4-FFF2-40B4-BE49-F238E27FC236}">
                <a16:creationId xmlns:a16="http://schemas.microsoft.com/office/drawing/2014/main" id="{4D431463-4AF5-2B93-FF18-E45FC411264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772976" y="684007"/>
            <a:ext cx="643160" cy="147828"/>
          </a:xfrm>
          <a:prstGeom prst="rect">
            <a:avLst/>
          </a:prstGeom>
        </p:spPr>
      </p:pic>
      <p:sp>
        <p:nvSpPr>
          <p:cNvPr id="62" name="Suorakulmio 61">
            <a:extLst>
              <a:ext uri="{FF2B5EF4-FFF2-40B4-BE49-F238E27FC236}">
                <a16:creationId xmlns:a16="http://schemas.microsoft.com/office/drawing/2014/main" id="{86971851-7147-A9E8-18C9-C1DE63A43922}"/>
              </a:ext>
            </a:extLst>
          </p:cNvPr>
          <p:cNvSpPr/>
          <p:nvPr/>
        </p:nvSpPr>
        <p:spPr>
          <a:xfrm>
            <a:off x="6723315" y="838680"/>
            <a:ext cx="955434" cy="515526"/>
          </a:xfrm>
          <a:prstGeom prst="rect">
            <a:avLst/>
          </a:prstGeom>
        </p:spPr>
        <p:txBody>
          <a:bodyPr wrap="square">
            <a:spAutoFit/>
          </a:bodyPr>
          <a:lstStyle/>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a:ln>
                  <a:noFill/>
                </a:ln>
                <a:solidFill>
                  <a:srgbClr val="595959"/>
                </a:solidFill>
                <a:effectLst/>
                <a:uLnTx/>
                <a:uFillTx/>
              </a:rPr>
              <a:t>Hobby Hallin liiketoiminnan</a:t>
            </a:r>
          </a:p>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a:ln>
                  <a:noFill/>
                </a:ln>
                <a:solidFill>
                  <a:srgbClr val="595959"/>
                </a:solidFill>
                <a:effectLst/>
                <a:uLnTx/>
                <a:uFillTx/>
              </a:rPr>
              <a:t>myynti</a:t>
            </a:r>
            <a:endParaRPr kumimoji="0" lang="en-GB" sz="900" b="0" i="0" u="none" strike="noStrike" kern="0" cap="none" spc="0" normalizeH="0" baseline="0" noProof="0">
              <a:ln>
                <a:noFill/>
              </a:ln>
              <a:solidFill>
                <a:srgbClr val="595959"/>
              </a:solidFill>
              <a:effectLst/>
              <a:uLnTx/>
              <a:uFillTx/>
            </a:endParaRPr>
          </a:p>
        </p:txBody>
      </p:sp>
      <p:pic>
        <p:nvPicPr>
          <p:cNvPr id="63" name="Kuva 62">
            <a:extLst>
              <a:ext uri="{FF2B5EF4-FFF2-40B4-BE49-F238E27FC236}">
                <a16:creationId xmlns:a16="http://schemas.microsoft.com/office/drawing/2014/main" id="{A8980D40-8B37-1145-D181-282B04D482F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04224" y="1374527"/>
            <a:ext cx="617691" cy="495463"/>
          </a:xfrm>
          <a:prstGeom prst="rect">
            <a:avLst/>
          </a:prstGeom>
        </p:spPr>
      </p:pic>
      <p:sp>
        <p:nvSpPr>
          <p:cNvPr id="64" name="Suorakulmio 63">
            <a:extLst>
              <a:ext uri="{FF2B5EF4-FFF2-40B4-BE49-F238E27FC236}">
                <a16:creationId xmlns:a16="http://schemas.microsoft.com/office/drawing/2014/main" id="{971F1C5B-48D8-F40A-A2BA-1C46640E5AAF}"/>
              </a:ext>
            </a:extLst>
          </p:cNvPr>
          <p:cNvSpPr/>
          <p:nvPr/>
        </p:nvSpPr>
        <p:spPr>
          <a:xfrm>
            <a:off x="6804224" y="1735014"/>
            <a:ext cx="1134763" cy="656590"/>
          </a:xfrm>
          <a:prstGeom prst="rect">
            <a:avLst/>
          </a:prstGeom>
        </p:spPr>
        <p:txBody>
          <a:bodyPr wrap="square">
            <a:spAutoFit/>
          </a:bodyPr>
          <a:lstStyle/>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err="1">
                <a:ln>
                  <a:noFill/>
                </a:ln>
                <a:solidFill>
                  <a:srgbClr val="595959"/>
                </a:solidFill>
                <a:effectLst/>
                <a:uLnTx/>
                <a:uFillTx/>
              </a:rPr>
              <a:t>Truebell</a:t>
            </a:r>
            <a:r>
              <a:rPr kumimoji="0" lang="fi-FI" sz="900" b="0" i="0" u="none" strike="noStrike" kern="0" cap="none" spc="0" normalizeH="0" baseline="0" noProof="0">
                <a:ln>
                  <a:noFill/>
                </a:ln>
                <a:solidFill>
                  <a:srgbClr val="595959"/>
                </a:solidFill>
                <a:effectLst/>
                <a:uLnTx/>
                <a:uFillTx/>
              </a:rPr>
              <a:t> </a:t>
            </a:r>
          </a:p>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a:ln>
                  <a:noFill/>
                </a:ln>
                <a:solidFill>
                  <a:srgbClr val="595959"/>
                </a:solidFill>
                <a:effectLst/>
                <a:uLnTx/>
                <a:uFillTx/>
              </a:rPr>
              <a:t>Finlandin</a:t>
            </a:r>
          </a:p>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a:ln>
                  <a:noFill/>
                </a:ln>
                <a:solidFill>
                  <a:srgbClr val="595959"/>
                </a:solidFill>
                <a:effectLst/>
                <a:uLnTx/>
                <a:uFillTx/>
              </a:rPr>
              <a:t>liiketoiminnan</a:t>
            </a:r>
          </a:p>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a:ln>
                  <a:noFill/>
                </a:ln>
                <a:solidFill>
                  <a:srgbClr val="595959"/>
                </a:solidFill>
                <a:effectLst/>
                <a:uLnTx/>
                <a:uFillTx/>
              </a:rPr>
              <a:t>myynti</a:t>
            </a:r>
            <a:endParaRPr kumimoji="0" lang="en-GB" sz="900" b="0" i="0" u="none" strike="noStrike" kern="0" cap="none" spc="0" normalizeH="0" baseline="0" noProof="0">
              <a:ln>
                <a:noFill/>
              </a:ln>
              <a:solidFill>
                <a:srgbClr val="000000"/>
              </a:solidFill>
              <a:effectLst/>
              <a:uLnTx/>
              <a:uFillTx/>
            </a:endParaRPr>
          </a:p>
        </p:txBody>
      </p:sp>
      <p:sp>
        <p:nvSpPr>
          <p:cNvPr id="65" name="Ellipsi 64">
            <a:extLst>
              <a:ext uri="{FF2B5EF4-FFF2-40B4-BE49-F238E27FC236}">
                <a16:creationId xmlns:a16="http://schemas.microsoft.com/office/drawing/2014/main" id="{EBC5D900-5D85-17BD-332C-9D430B23D4E0}"/>
              </a:ext>
            </a:extLst>
          </p:cNvPr>
          <p:cNvSpPr/>
          <p:nvPr/>
        </p:nvSpPr>
        <p:spPr>
          <a:xfrm>
            <a:off x="8668423" y="2543217"/>
            <a:ext cx="448430" cy="421318"/>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latin typeface="Calibri"/>
                <a:ea typeface="+mn-ea"/>
                <a:cs typeface="+mn-cs"/>
              </a:rPr>
              <a:t>2023</a:t>
            </a:r>
          </a:p>
        </p:txBody>
      </p:sp>
      <p:pic>
        <p:nvPicPr>
          <p:cNvPr id="66" name="Kuva 65">
            <a:extLst>
              <a:ext uri="{FF2B5EF4-FFF2-40B4-BE49-F238E27FC236}">
                <a16:creationId xmlns:a16="http://schemas.microsoft.com/office/drawing/2014/main" id="{AFC9242E-5314-849B-80F4-6234DC91660A}"/>
              </a:ext>
            </a:extLst>
          </p:cNvPr>
          <p:cNvPicPr>
            <a:picLocks noChangeAspect="1"/>
          </p:cNvPicPr>
          <p:nvPr/>
        </p:nvPicPr>
        <p:blipFill>
          <a:blip r:embed="rId15"/>
          <a:stretch>
            <a:fillRect/>
          </a:stretch>
        </p:blipFill>
        <p:spPr>
          <a:xfrm>
            <a:off x="7671075" y="1712272"/>
            <a:ext cx="734698" cy="309284"/>
          </a:xfrm>
          <a:prstGeom prst="rect">
            <a:avLst/>
          </a:prstGeom>
        </p:spPr>
      </p:pic>
      <p:sp>
        <p:nvSpPr>
          <p:cNvPr id="67" name="Tekstiruutu 66">
            <a:extLst>
              <a:ext uri="{FF2B5EF4-FFF2-40B4-BE49-F238E27FC236}">
                <a16:creationId xmlns:a16="http://schemas.microsoft.com/office/drawing/2014/main" id="{BBB9F136-28FD-F7B7-DDF5-0DB9CDF46734}"/>
              </a:ext>
            </a:extLst>
          </p:cNvPr>
          <p:cNvSpPr txBox="1"/>
          <p:nvPr/>
        </p:nvSpPr>
        <p:spPr>
          <a:xfrm>
            <a:off x="7650109" y="1903154"/>
            <a:ext cx="1053897"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Lastenvaate-brändi </a:t>
            </a:r>
          </a:p>
          <a:p>
            <a:pPr marL="0" marR="0" lvl="0" indent="0"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Metsolan omistajaksi </a:t>
            </a:r>
          </a:p>
        </p:txBody>
      </p:sp>
      <p:pic>
        <p:nvPicPr>
          <p:cNvPr id="68" name="Kuva 67">
            <a:extLst>
              <a:ext uri="{FF2B5EF4-FFF2-40B4-BE49-F238E27FC236}">
                <a16:creationId xmlns:a16="http://schemas.microsoft.com/office/drawing/2014/main" id="{B6FAAAC4-CF54-E648-2A18-24CD74C01208}"/>
              </a:ext>
            </a:extLst>
          </p:cNvPr>
          <p:cNvPicPr>
            <a:picLocks noChangeAspect="1"/>
          </p:cNvPicPr>
          <p:nvPr/>
        </p:nvPicPr>
        <p:blipFill>
          <a:blip r:embed="rId16"/>
          <a:stretch>
            <a:fillRect/>
          </a:stretch>
        </p:blipFill>
        <p:spPr>
          <a:xfrm>
            <a:off x="5734628" y="1619032"/>
            <a:ext cx="646232" cy="146317"/>
          </a:xfrm>
          <a:prstGeom prst="rect">
            <a:avLst/>
          </a:prstGeom>
        </p:spPr>
      </p:pic>
      <p:pic>
        <p:nvPicPr>
          <p:cNvPr id="69" name="Kuva 2">
            <a:extLst>
              <a:ext uri="{FF2B5EF4-FFF2-40B4-BE49-F238E27FC236}">
                <a16:creationId xmlns:a16="http://schemas.microsoft.com/office/drawing/2014/main" id="{3A7831AE-115E-832A-3E77-BB1EA23812F2}"/>
              </a:ext>
            </a:extLst>
          </p:cNvPr>
          <p:cNvPicPr>
            <a:picLocks noChangeAspect="1"/>
          </p:cNvPicPr>
          <p:nvPr/>
        </p:nvPicPr>
        <p:blipFill>
          <a:blip r:embed="rId17"/>
          <a:stretch>
            <a:fillRect/>
          </a:stretch>
        </p:blipFill>
        <p:spPr>
          <a:xfrm>
            <a:off x="5873504" y="3793184"/>
            <a:ext cx="421482" cy="214314"/>
          </a:xfrm>
          <a:prstGeom prst="rect">
            <a:avLst/>
          </a:prstGeom>
        </p:spPr>
      </p:pic>
      <p:sp>
        <p:nvSpPr>
          <p:cNvPr id="70" name="Ellipsi 69">
            <a:extLst>
              <a:ext uri="{FF2B5EF4-FFF2-40B4-BE49-F238E27FC236}">
                <a16:creationId xmlns:a16="http://schemas.microsoft.com/office/drawing/2014/main" id="{0D121C9C-77DC-42C8-7E85-650B29EADBC6}"/>
              </a:ext>
            </a:extLst>
          </p:cNvPr>
          <p:cNvSpPr/>
          <p:nvPr/>
        </p:nvSpPr>
        <p:spPr>
          <a:xfrm>
            <a:off x="8169614" y="2555934"/>
            <a:ext cx="448430" cy="421318"/>
          </a:xfrm>
          <a:prstGeom prst="ellipse">
            <a:avLst/>
          </a:prstGeom>
          <a:solidFill>
            <a:srgbClr val="AFC75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latin typeface="Calibri"/>
                <a:ea typeface="+mn-ea"/>
                <a:cs typeface="+mn-cs"/>
              </a:rPr>
              <a:t>2022</a:t>
            </a:r>
          </a:p>
        </p:txBody>
      </p:sp>
      <p:pic>
        <p:nvPicPr>
          <p:cNvPr id="71" name="Kuva 70">
            <a:extLst>
              <a:ext uri="{FF2B5EF4-FFF2-40B4-BE49-F238E27FC236}">
                <a16:creationId xmlns:a16="http://schemas.microsoft.com/office/drawing/2014/main" id="{FA6BF9B3-A83B-DA4C-1310-56A8041D1B32}"/>
              </a:ext>
            </a:extLst>
          </p:cNvPr>
          <p:cNvPicPr>
            <a:picLocks noChangeAspect="1"/>
          </p:cNvPicPr>
          <p:nvPr/>
        </p:nvPicPr>
        <p:blipFill>
          <a:blip r:embed="rId18"/>
          <a:stretch>
            <a:fillRect/>
          </a:stretch>
        </p:blipFill>
        <p:spPr>
          <a:xfrm>
            <a:off x="7195604" y="3081886"/>
            <a:ext cx="489896" cy="165932"/>
          </a:xfrm>
          <a:prstGeom prst="rect">
            <a:avLst/>
          </a:prstGeom>
        </p:spPr>
      </p:pic>
      <p:sp>
        <p:nvSpPr>
          <p:cNvPr id="72" name="Tekstiruutu 71">
            <a:extLst>
              <a:ext uri="{FF2B5EF4-FFF2-40B4-BE49-F238E27FC236}">
                <a16:creationId xmlns:a16="http://schemas.microsoft.com/office/drawing/2014/main" id="{8DAD77D1-EF0C-D3E0-73D4-19FBA108AE88}"/>
              </a:ext>
            </a:extLst>
          </p:cNvPr>
          <p:cNvSpPr txBox="1"/>
          <p:nvPr/>
        </p:nvSpPr>
        <p:spPr>
          <a:xfrm>
            <a:off x="7142198" y="3232597"/>
            <a:ext cx="771460" cy="507831"/>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Osaksi </a:t>
            </a:r>
            <a:r>
              <a:rPr kumimoji="0" lang="fi-FI" sz="900" b="0" i="0" u="none" strike="noStrike" kern="0" cap="none" spc="0" normalizeH="0" baseline="0" noProof="0" dirty="0" err="1">
                <a:ln>
                  <a:noFill/>
                </a:ln>
                <a:solidFill>
                  <a:srgbClr val="595959"/>
                </a:solidFill>
                <a:effectLst/>
                <a:uLnTx/>
                <a:uFillTx/>
              </a:rPr>
              <a:t>Sumeko</a:t>
            </a:r>
            <a:r>
              <a:rPr kumimoji="0" lang="fi-FI" sz="900" b="0" i="0" u="none" strike="noStrike" kern="0" cap="none" spc="0" normalizeH="0" baseline="0" noProof="0" dirty="0">
                <a:ln>
                  <a:noFill/>
                </a:ln>
                <a:solidFill>
                  <a:srgbClr val="595959"/>
                </a:solidFill>
                <a:effectLst/>
                <a:uLnTx/>
                <a:uFillTx/>
              </a:rPr>
              <a:t> Oy:tä</a:t>
            </a:r>
          </a:p>
        </p:txBody>
      </p:sp>
      <p:pic>
        <p:nvPicPr>
          <p:cNvPr id="73" name="Kuva 72">
            <a:extLst>
              <a:ext uri="{FF2B5EF4-FFF2-40B4-BE49-F238E27FC236}">
                <a16:creationId xmlns:a16="http://schemas.microsoft.com/office/drawing/2014/main" id="{2E4840CE-BAB0-599A-5587-CDF1670C09F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15324" y="659163"/>
            <a:ext cx="562417" cy="392410"/>
          </a:xfrm>
          <a:prstGeom prst="rect">
            <a:avLst/>
          </a:prstGeom>
        </p:spPr>
      </p:pic>
      <p:sp>
        <p:nvSpPr>
          <p:cNvPr id="74" name="Suorakulmio 73">
            <a:extLst>
              <a:ext uri="{FF2B5EF4-FFF2-40B4-BE49-F238E27FC236}">
                <a16:creationId xmlns:a16="http://schemas.microsoft.com/office/drawing/2014/main" id="{561E736A-F6E8-2601-2B62-2A3505CCF50E}"/>
              </a:ext>
            </a:extLst>
          </p:cNvPr>
          <p:cNvSpPr/>
          <p:nvPr/>
        </p:nvSpPr>
        <p:spPr>
          <a:xfrm>
            <a:off x="8026646" y="1051573"/>
            <a:ext cx="939979" cy="510717"/>
          </a:xfrm>
          <a:prstGeom prst="rect">
            <a:avLst/>
          </a:prstGeom>
        </p:spPr>
        <p:txBody>
          <a:bodyPr wrap="square" lIns="91440" tIns="45720" rIns="91440" bIns="45720" anchor="t">
            <a:spAutoFit/>
          </a:bodyPr>
          <a:lstStyle/>
          <a:p>
            <a:pPr marL="0" marR="0" lvl="0" indent="0" defTabSz="914400" eaLnBrk="1" fontAlgn="auto" latinLnBrk="0" hangingPunct="1">
              <a:lnSpc>
                <a:spcPts val="11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Venäjän liiketoiminnasta luopuminen</a:t>
            </a:r>
            <a:endParaRPr kumimoji="0" lang="fi-FI" sz="900" b="0" i="0" u="none" strike="noStrike" kern="0" cap="none" spc="0" normalizeH="0" baseline="0" noProof="0" dirty="0">
              <a:ln>
                <a:noFill/>
              </a:ln>
              <a:solidFill>
                <a:srgbClr val="595959"/>
              </a:solidFill>
              <a:effectLst/>
              <a:uLnTx/>
              <a:uFillTx/>
              <a:cs typeface="Calibri"/>
            </a:endParaRPr>
          </a:p>
        </p:txBody>
      </p:sp>
      <p:pic>
        <p:nvPicPr>
          <p:cNvPr id="83" name="Kuva 82">
            <a:extLst>
              <a:ext uri="{FF2B5EF4-FFF2-40B4-BE49-F238E27FC236}">
                <a16:creationId xmlns:a16="http://schemas.microsoft.com/office/drawing/2014/main" id="{FB4FE657-A9E7-273B-F6AA-5DEF30896FCD}"/>
              </a:ext>
            </a:extLst>
          </p:cNvPr>
          <p:cNvPicPr>
            <a:picLocks noChangeAspect="1"/>
          </p:cNvPicPr>
          <p:nvPr/>
        </p:nvPicPr>
        <p:blipFill>
          <a:blip r:embed="rId19"/>
          <a:stretch>
            <a:fillRect/>
          </a:stretch>
        </p:blipFill>
        <p:spPr>
          <a:xfrm>
            <a:off x="8182386" y="2983339"/>
            <a:ext cx="512108" cy="371888"/>
          </a:xfrm>
          <a:prstGeom prst="rect">
            <a:avLst/>
          </a:prstGeom>
        </p:spPr>
      </p:pic>
      <p:sp>
        <p:nvSpPr>
          <p:cNvPr id="84" name="Tekstiruutu 83">
            <a:extLst>
              <a:ext uri="{FF2B5EF4-FFF2-40B4-BE49-F238E27FC236}">
                <a16:creationId xmlns:a16="http://schemas.microsoft.com/office/drawing/2014/main" id="{51B380FB-51BD-BA40-E370-5337F8F2C5C7}"/>
              </a:ext>
            </a:extLst>
          </p:cNvPr>
          <p:cNvSpPr txBox="1"/>
          <p:nvPr/>
        </p:nvSpPr>
        <p:spPr>
          <a:xfrm>
            <a:off x="8101334" y="3348273"/>
            <a:ext cx="982202" cy="5078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a:ln>
                  <a:noFill/>
                </a:ln>
                <a:solidFill>
                  <a:srgbClr val="595959"/>
                </a:solidFill>
                <a:effectLst/>
                <a:uLnTx/>
                <a:uFillTx/>
              </a:rPr>
              <a:t>SGN Tekniikan Liiketoiminta päättyi</a:t>
            </a:r>
          </a:p>
        </p:txBody>
      </p:sp>
      <p:sp>
        <p:nvSpPr>
          <p:cNvPr id="87" name="Tekstiruutu 86">
            <a:extLst>
              <a:ext uri="{FF2B5EF4-FFF2-40B4-BE49-F238E27FC236}">
                <a16:creationId xmlns:a16="http://schemas.microsoft.com/office/drawing/2014/main" id="{BCE322E0-BB29-6E8A-2D63-7AE9CCB27A07}"/>
              </a:ext>
            </a:extLst>
          </p:cNvPr>
          <p:cNvSpPr txBox="1"/>
          <p:nvPr/>
        </p:nvSpPr>
        <p:spPr>
          <a:xfrm>
            <a:off x="7820891" y="4059130"/>
            <a:ext cx="1323109" cy="5078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900" b="0" i="0" u="none" strike="noStrike" kern="0" cap="none" spc="0" normalizeH="0" baseline="0" noProof="0" dirty="0" err="1">
                <a:ln>
                  <a:noFill/>
                </a:ln>
                <a:solidFill>
                  <a:srgbClr val="595959"/>
                </a:solidFill>
                <a:effectLst/>
                <a:uLnTx/>
                <a:uFillTx/>
              </a:rPr>
              <a:t>Sumeko</a:t>
            </a:r>
            <a:r>
              <a:rPr kumimoji="0" lang="fi-FI" sz="900" b="0" i="0" u="none" strike="noStrike" kern="0" cap="none" spc="0" normalizeH="0" baseline="0" noProof="0" dirty="0">
                <a:ln>
                  <a:noFill/>
                </a:ln>
                <a:solidFill>
                  <a:srgbClr val="595959"/>
                </a:solidFill>
                <a:effectLst/>
                <a:uLnTx/>
                <a:uFillTx/>
              </a:rPr>
              <a:t> osti Fantic-brändin </a:t>
            </a:r>
            <a:r>
              <a:rPr lang="fi-FI" sz="900" kern="0" dirty="0">
                <a:solidFill>
                  <a:srgbClr val="595959"/>
                </a:solidFill>
              </a:rPr>
              <a:t>e</a:t>
            </a:r>
            <a:r>
              <a:rPr kumimoji="0" lang="fi-FI" sz="900" b="0" i="0" u="none" strike="noStrike" kern="0" cap="none" spc="0" normalizeH="0" baseline="0" noProof="0" dirty="0" err="1">
                <a:ln>
                  <a:noFill/>
                </a:ln>
                <a:solidFill>
                  <a:srgbClr val="595959"/>
                </a:solidFill>
                <a:effectLst/>
                <a:uLnTx/>
                <a:uFillTx/>
              </a:rPr>
              <a:t>dustuksen</a:t>
            </a:r>
            <a:r>
              <a:rPr kumimoji="0" lang="fi-FI" sz="900" b="0" i="0" u="none" strike="noStrike" kern="0" cap="none" spc="0" normalizeH="0" baseline="0" noProof="0" dirty="0">
                <a:ln>
                  <a:noFill/>
                </a:ln>
                <a:solidFill>
                  <a:srgbClr val="595959"/>
                </a:solidFill>
                <a:effectLst/>
                <a:uLnTx/>
                <a:uFillTx/>
              </a:rPr>
              <a:t> Suomessa ja Ruotsissa</a:t>
            </a:r>
          </a:p>
        </p:txBody>
      </p:sp>
      <p:pic>
        <p:nvPicPr>
          <p:cNvPr id="91" name="Kuva 90">
            <a:extLst>
              <a:ext uri="{FF2B5EF4-FFF2-40B4-BE49-F238E27FC236}">
                <a16:creationId xmlns:a16="http://schemas.microsoft.com/office/drawing/2014/main" id="{9F089E14-D263-0916-9205-4E46B3962A3C}"/>
              </a:ext>
            </a:extLst>
          </p:cNvPr>
          <p:cNvPicPr>
            <a:picLocks noChangeAspect="1"/>
          </p:cNvPicPr>
          <p:nvPr/>
        </p:nvPicPr>
        <p:blipFill>
          <a:blip r:embed="rId20"/>
          <a:stretch>
            <a:fillRect/>
          </a:stretch>
        </p:blipFill>
        <p:spPr>
          <a:xfrm>
            <a:off x="7909355" y="3798276"/>
            <a:ext cx="847596" cy="273571"/>
          </a:xfrm>
          <a:prstGeom prst="rect">
            <a:avLst/>
          </a:prstGeom>
        </p:spPr>
      </p:pic>
    </p:spTree>
    <p:extLst>
      <p:ext uri="{BB962C8B-B14F-4D97-AF65-F5344CB8AC3E}">
        <p14:creationId xmlns:p14="http://schemas.microsoft.com/office/powerpoint/2010/main" val="721796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uorakulmio 30">
            <a:extLst>
              <a:ext uri="{FF2B5EF4-FFF2-40B4-BE49-F238E27FC236}">
                <a16:creationId xmlns:a16="http://schemas.microsoft.com/office/drawing/2014/main" id="{3140A88E-98AE-B3EA-D4E2-FD743C2D577F}"/>
              </a:ext>
            </a:extLst>
          </p:cNvPr>
          <p:cNvSpPr/>
          <p:nvPr/>
        </p:nvSpPr>
        <p:spPr>
          <a:xfrm>
            <a:off x="722197" y="719665"/>
            <a:ext cx="7658627" cy="3765670"/>
          </a:xfrm>
          <a:prstGeom prst="rect">
            <a:avLst/>
          </a:prstGeom>
          <a:solidFill>
            <a:schemeClr val="accent6">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prstClr val="white"/>
              </a:solidFill>
              <a:latin typeface="Calibri"/>
            </a:endParaRPr>
          </a:p>
        </p:txBody>
      </p:sp>
      <p:pic>
        <p:nvPicPr>
          <p:cNvPr id="5" name="Kuva 4">
            <a:extLst>
              <a:ext uri="{FF2B5EF4-FFF2-40B4-BE49-F238E27FC236}">
                <a16:creationId xmlns:a16="http://schemas.microsoft.com/office/drawing/2014/main" id="{FA39FC89-CF62-5639-C8EA-050B4876BF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3175" y="745897"/>
            <a:ext cx="3010016" cy="1065083"/>
          </a:xfrm>
          <a:prstGeom prst="rect">
            <a:avLst/>
          </a:prstGeom>
        </p:spPr>
      </p:pic>
      <p:grpSp>
        <p:nvGrpSpPr>
          <p:cNvPr id="32" name="Ryhmä 31">
            <a:extLst>
              <a:ext uri="{FF2B5EF4-FFF2-40B4-BE49-F238E27FC236}">
                <a16:creationId xmlns:a16="http://schemas.microsoft.com/office/drawing/2014/main" id="{B3CE2996-EE85-1BC8-A479-93FDD2817B03}"/>
              </a:ext>
            </a:extLst>
          </p:cNvPr>
          <p:cNvGrpSpPr/>
          <p:nvPr/>
        </p:nvGrpSpPr>
        <p:grpSpPr>
          <a:xfrm>
            <a:off x="512031" y="2877437"/>
            <a:ext cx="2504387" cy="2266062"/>
            <a:chOff x="682708" y="3836583"/>
            <a:chExt cx="3339182" cy="3021416"/>
          </a:xfrm>
        </p:grpSpPr>
        <p:sp>
          <p:nvSpPr>
            <p:cNvPr id="25" name="Suorakulmio 24">
              <a:extLst>
                <a:ext uri="{FF2B5EF4-FFF2-40B4-BE49-F238E27FC236}">
                  <a16:creationId xmlns:a16="http://schemas.microsoft.com/office/drawing/2014/main" id="{8DDDD117-57B0-E649-30C4-F1BCAB529499}"/>
                </a:ext>
              </a:extLst>
            </p:cNvPr>
            <p:cNvSpPr/>
            <p:nvPr/>
          </p:nvSpPr>
          <p:spPr>
            <a:xfrm>
              <a:off x="682708" y="3836583"/>
              <a:ext cx="3339182" cy="302141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solidFill>
                  <a:prstClr val="white"/>
                </a:solidFill>
                <a:latin typeface="Calibri"/>
              </a:endParaRPr>
            </a:p>
          </p:txBody>
        </p:sp>
        <p:sp>
          <p:nvSpPr>
            <p:cNvPr id="19" name="Google Shape;139;g2774dee0456_0_9">
              <a:extLst>
                <a:ext uri="{FF2B5EF4-FFF2-40B4-BE49-F238E27FC236}">
                  <a16:creationId xmlns:a16="http://schemas.microsoft.com/office/drawing/2014/main" id="{E12C055B-25E0-1E29-1351-C55912EB9C2C}"/>
                </a:ext>
              </a:extLst>
            </p:cNvPr>
            <p:cNvSpPr txBox="1"/>
            <p:nvPr/>
          </p:nvSpPr>
          <p:spPr>
            <a:xfrm>
              <a:off x="1017567" y="4759455"/>
              <a:ext cx="2451392" cy="1477287"/>
            </a:xfrm>
            <a:prstGeom prst="rect">
              <a:avLst/>
            </a:prstGeom>
            <a:noFill/>
            <a:ln>
              <a:noFill/>
            </a:ln>
          </p:spPr>
          <p:txBody>
            <a:bodyPr spcFirstLastPara="1" wrap="square" lIns="68569" tIns="34275" rIns="68569" bIns="34275" anchor="t" anchorCtr="0">
              <a:spAutoFit/>
            </a:bodyPr>
            <a:lstStyle/>
            <a:p>
              <a:r>
                <a:rPr lang="fi-FI" dirty="0">
                  <a:solidFill>
                    <a:prstClr val="white"/>
                  </a:solidFill>
                  <a:latin typeface="Calibri"/>
                  <a:ea typeface="Calibri"/>
                  <a:cs typeface="Calibri"/>
                  <a:sym typeface="Calibri"/>
                </a:rPr>
                <a:t>Konserniimme kuuluu vain yrityksiä, joiden toimintaan ja toimialaan tunnemme intohimoa.</a:t>
              </a:r>
            </a:p>
          </p:txBody>
        </p:sp>
        <p:sp>
          <p:nvSpPr>
            <p:cNvPr id="22" name="Google Shape;142;g2774dee0456_0_9">
              <a:extLst>
                <a:ext uri="{FF2B5EF4-FFF2-40B4-BE49-F238E27FC236}">
                  <a16:creationId xmlns:a16="http://schemas.microsoft.com/office/drawing/2014/main" id="{92C92A6A-C003-D242-1B8F-FA9801149FD1}"/>
                </a:ext>
              </a:extLst>
            </p:cNvPr>
            <p:cNvSpPr txBox="1"/>
            <p:nvPr/>
          </p:nvSpPr>
          <p:spPr>
            <a:xfrm>
              <a:off x="1017569" y="4308532"/>
              <a:ext cx="2759399" cy="400069"/>
            </a:xfrm>
            <a:prstGeom prst="rect">
              <a:avLst/>
            </a:prstGeom>
            <a:noFill/>
            <a:ln>
              <a:noFill/>
            </a:ln>
          </p:spPr>
          <p:txBody>
            <a:bodyPr spcFirstLastPara="1" wrap="square" lIns="68569" tIns="34275" rIns="68569" bIns="34275" anchor="t" anchorCtr="0">
              <a:spAutoFit/>
            </a:bodyPr>
            <a:lstStyle/>
            <a:p>
              <a:r>
                <a:rPr lang="fi-FI" sz="1500" b="1" dirty="0">
                  <a:solidFill>
                    <a:prstClr val="white"/>
                  </a:solidFill>
                  <a:latin typeface="Calibri"/>
                  <a:ea typeface="Calibri"/>
                  <a:cs typeface="Calibri"/>
                  <a:sym typeface="Calibri"/>
                </a:rPr>
                <a:t>TAHTOTILAMME</a:t>
              </a:r>
              <a:endParaRPr lang="fi-FI" sz="1500" dirty="0">
                <a:solidFill>
                  <a:prstClr val="white"/>
                </a:solidFill>
                <a:latin typeface="Calibri"/>
                <a:ea typeface="Calibri"/>
                <a:cs typeface="Calibri"/>
                <a:sym typeface="Calibri"/>
              </a:endParaRPr>
            </a:p>
          </p:txBody>
        </p:sp>
      </p:grpSp>
      <p:grpSp>
        <p:nvGrpSpPr>
          <p:cNvPr id="33" name="Ryhmä 32">
            <a:extLst>
              <a:ext uri="{FF2B5EF4-FFF2-40B4-BE49-F238E27FC236}">
                <a16:creationId xmlns:a16="http://schemas.microsoft.com/office/drawing/2014/main" id="{2E9AAA7B-2DD2-720F-5AA1-AB9CAAB0077B}"/>
              </a:ext>
            </a:extLst>
          </p:cNvPr>
          <p:cNvGrpSpPr/>
          <p:nvPr/>
        </p:nvGrpSpPr>
        <p:grpSpPr>
          <a:xfrm>
            <a:off x="3286340" y="2109575"/>
            <a:ext cx="2504387" cy="3033924"/>
            <a:chOff x="4381787" y="2812767"/>
            <a:chExt cx="3339182" cy="4045232"/>
          </a:xfrm>
        </p:grpSpPr>
        <p:sp>
          <p:nvSpPr>
            <p:cNvPr id="28" name="Suorakulmio 27">
              <a:extLst>
                <a:ext uri="{FF2B5EF4-FFF2-40B4-BE49-F238E27FC236}">
                  <a16:creationId xmlns:a16="http://schemas.microsoft.com/office/drawing/2014/main" id="{F34482EF-1870-B732-7A4D-0C95E48ED6B8}"/>
                </a:ext>
              </a:extLst>
            </p:cNvPr>
            <p:cNvSpPr/>
            <p:nvPr/>
          </p:nvSpPr>
          <p:spPr>
            <a:xfrm>
              <a:off x="4381787" y="2812767"/>
              <a:ext cx="3339182" cy="40452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solidFill>
                  <a:prstClr val="white"/>
                </a:solidFill>
                <a:latin typeface="Calibri"/>
              </a:endParaRPr>
            </a:p>
          </p:txBody>
        </p:sp>
        <p:sp>
          <p:nvSpPr>
            <p:cNvPr id="20" name="Google Shape;140;g2774dee0456_0_9">
              <a:extLst>
                <a:ext uri="{FF2B5EF4-FFF2-40B4-BE49-F238E27FC236}">
                  <a16:creationId xmlns:a16="http://schemas.microsoft.com/office/drawing/2014/main" id="{08494F9A-0CD2-15B6-B9E6-38DC0C2B2E90}"/>
                </a:ext>
              </a:extLst>
            </p:cNvPr>
            <p:cNvSpPr txBox="1"/>
            <p:nvPr/>
          </p:nvSpPr>
          <p:spPr>
            <a:xfrm>
              <a:off x="4664478" y="3609024"/>
              <a:ext cx="2882603" cy="1754287"/>
            </a:xfrm>
            <a:prstGeom prst="rect">
              <a:avLst/>
            </a:prstGeom>
            <a:noFill/>
            <a:ln>
              <a:noFill/>
            </a:ln>
          </p:spPr>
          <p:txBody>
            <a:bodyPr spcFirstLastPara="1" wrap="square" lIns="68569" tIns="34275" rIns="68569" bIns="34275" anchor="t" anchorCtr="0">
              <a:spAutoFit/>
            </a:bodyPr>
            <a:lstStyle/>
            <a:p>
              <a:r>
                <a:rPr lang="fi-FI" dirty="0">
                  <a:solidFill>
                    <a:prstClr val="white"/>
                  </a:solidFill>
                  <a:latin typeface="Calibri"/>
                  <a:ea typeface="Calibri"/>
                  <a:cs typeface="Calibri"/>
                  <a:sym typeface="Calibri"/>
                </a:rPr>
                <a:t>Johdamme pienyrittäjän sydämellä, jatkuvasti kehittyvällä vahvalla ammattiosaamisella ja rinnalla elävällä kunnianhimolla.</a:t>
              </a:r>
            </a:p>
          </p:txBody>
        </p:sp>
        <p:sp>
          <p:nvSpPr>
            <p:cNvPr id="23" name="Google Shape;143;g2774dee0456_0_9">
              <a:extLst>
                <a:ext uri="{FF2B5EF4-FFF2-40B4-BE49-F238E27FC236}">
                  <a16:creationId xmlns:a16="http://schemas.microsoft.com/office/drawing/2014/main" id="{E6085210-A4E3-412D-54EE-1E1E92459B97}"/>
                </a:ext>
              </a:extLst>
            </p:cNvPr>
            <p:cNvSpPr txBox="1"/>
            <p:nvPr/>
          </p:nvSpPr>
          <p:spPr>
            <a:xfrm>
              <a:off x="4692471" y="3139131"/>
              <a:ext cx="2364000" cy="400069"/>
            </a:xfrm>
            <a:prstGeom prst="rect">
              <a:avLst/>
            </a:prstGeom>
            <a:noFill/>
            <a:ln>
              <a:noFill/>
            </a:ln>
          </p:spPr>
          <p:txBody>
            <a:bodyPr spcFirstLastPara="1" wrap="square" lIns="68569" tIns="34275" rIns="68569" bIns="34275" anchor="t" anchorCtr="0">
              <a:spAutoFit/>
            </a:bodyPr>
            <a:lstStyle/>
            <a:p>
              <a:r>
                <a:rPr lang="fi-FI" sz="1500" b="1" dirty="0">
                  <a:solidFill>
                    <a:prstClr val="white"/>
                  </a:solidFill>
                  <a:latin typeface="Calibri"/>
                  <a:ea typeface="Calibri"/>
                  <a:cs typeface="Calibri"/>
                  <a:sym typeface="Calibri"/>
                </a:rPr>
                <a:t>TAPAMME TOIMIA</a:t>
              </a:r>
              <a:endParaRPr lang="fi-FI" sz="1500" dirty="0">
                <a:solidFill>
                  <a:prstClr val="white"/>
                </a:solidFill>
                <a:latin typeface="Calibri"/>
                <a:ea typeface="Calibri"/>
                <a:cs typeface="Calibri"/>
                <a:sym typeface="Calibri"/>
              </a:endParaRPr>
            </a:p>
          </p:txBody>
        </p:sp>
      </p:grpSp>
      <p:grpSp>
        <p:nvGrpSpPr>
          <p:cNvPr id="34" name="Ryhmä 33">
            <a:extLst>
              <a:ext uri="{FF2B5EF4-FFF2-40B4-BE49-F238E27FC236}">
                <a16:creationId xmlns:a16="http://schemas.microsoft.com/office/drawing/2014/main" id="{E1795787-D9AA-3F19-A32F-F54BF309D7CC}"/>
              </a:ext>
            </a:extLst>
          </p:cNvPr>
          <p:cNvGrpSpPr/>
          <p:nvPr/>
        </p:nvGrpSpPr>
        <p:grpSpPr>
          <a:xfrm>
            <a:off x="6060649" y="1157990"/>
            <a:ext cx="2504387" cy="3985509"/>
            <a:chOff x="8080866" y="1543987"/>
            <a:chExt cx="3339182" cy="5314012"/>
          </a:xfrm>
        </p:grpSpPr>
        <p:sp>
          <p:nvSpPr>
            <p:cNvPr id="29" name="Suorakulmio 28">
              <a:extLst>
                <a:ext uri="{FF2B5EF4-FFF2-40B4-BE49-F238E27FC236}">
                  <a16:creationId xmlns:a16="http://schemas.microsoft.com/office/drawing/2014/main" id="{82EAE752-DD96-B808-E00E-A92B22AAE59C}"/>
                </a:ext>
              </a:extLst>
            </p:cNvPr>
            <p:cNvSpPr/>
            <p:nvPr/>
          </p:nvSpPr>
          <p:spPr>
            <a:xfrm>
              <a:off x="8080866" y="1543987"/>
              <a:ext cx="3339182" cy="531401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prstClr val="white"/>
                </a:solidFill>
                <a:latin typeface="Calibri"/>
              </a:endParaRPr>
            </a:p>
          </p:txBody>
        </p:sp>
        <p:sp>
          <p:nvSpPr>
            <p:cNvPr id="21" name="Google Shape;141;g2774dee0456_0_9">
              <a:extLst>
                <a:ext uri="{FF2B5EF4-FFF2-40B4-BE49-F238E27FC236}">
                  <a16:creationId xmlns:a16="http://schemas.microsoft.com/office/drawing/2014/main" id="{677FF980-9851-5BF4-84D6-2D7C35C79946}"/>
                </a:ext>
              </a:extLst>
            </p:cNvPr>
            <p:cNvSpPr txBox="1"/>
            <p:nvPr/>
          </p:nvSpPr>
          <p:spPr>
            <a:xfrm>
              <a:off x="8376070" y="2506887"/>
              <a:ext cx="2462261" cy="1754287"/>
            </a:xfrm>
            <a:prstGeom prst="rect">
              <a:avLst/>
            </a:prstGeom>
            <a:noFill/>
            <a:ln>
              <a:noFill/>
            </a:ln>
          </p:spPr>
          <p:txBody>
            <a:bodyPr spcFirstLastPara="1" wrap="square" lIns="68569" tIns="34275" rIns="68569" bIns="34275" anchor="t" anchorCtr="0">
              <a:spAutoFit/>
            </a:bodyPr>
            <a:lstStyle/>
            <a:p>
              <a:r>
                <a:rPr lang="en-US">
                  <a:solidFill>
                    <a:prstClr val="white"/>
                  </a:solidFill>
                  <a:latin typeface="Calibri"/>
                  <a:ea typeface="Calibri"/>
                  <a:cs typeface="Calibri"/>
                  <a:sym typeface="Calibri"/>
                </a:rPr>
                <a:t>Aidolla, toimialojamme kohtaan tuntemal-</a:t>
              </a:r>
              <a:br>
                <a:rPr lang="en-US">
                  <a:solidFill>
                    <a:prstClr val="white"/>
                  </a:solidFill>
                  <a:latin typeface="Calibri"/>
                  <a:ea typeface="Calibri"/>
                  <a:cs typeface="Calibri"/>
                  <a:sym typeface="Calibri"/>
                </a:rPr>
              </a:br>
              <a:r>
                <a:rPr lang="en-US">
                  <a:solidFill>
                    <a:prstClr val="white"/>
                  </a:solidFill>
                  <a:latin typeface="Calibri"/>
                  <a:ea typeface="Calibri"/>
                  <a:cs typeface="Calibri"/>
                  <a:sym typeface="Calibri"/>
                </a:rPr>
                <a:t>lamme intohimolla ja osaamisellamme syntyy asiakkaillemme niitä suurimpia onnistumisia. </a:t>
              </a:r>
              <a:endParaRPr>
                <a:solidFill>
                  <a:prstClr val="white"/>
                </a:solidFill>
                <a:latin typeface="Calibri"/>
              </a:endParaRPr>
            </a:p>
          </p:txBody>
        </p:sp>
        <p:sp>
          <p:nvSpPr>
            <p:cNvPr id="24" name="Google Shape;144;g2774dee0456_0_9">
              <a:extLst>
                <a:ext uri="{FF2B5EF4-FFF2-40B4-BE49-F238E27FC236}">
                  <a16:creationId xmlns:a16="http://schemas.microsoft.com/office/drawing/2014/main" id="{2B1D5C76-D9B3-DFA9-B263-142FF8057325}"/>
                </a:ext>
              </a:extLst>
            </p:cNvPr>
            <p:cNvSpPr txBox="1"/>
            <p:nvPr/>
          </p:nvSpPr>
          <p:spPr>
            <a:xfrm>
              <a:off x="8376071" y="1897595"/>
              <a:ext cx="2852999" cy="400069"/>
            </a:xfrm>
            <a:prstGeom prst="rect">
              <a:avLst/>
            </a:prstGeom>
            <a:noFill/>
            <a:ln>
              <a:noFill/>
            </a:ln>
          </p:spPr>
          <p:txBody>
            <a:bodyPr spcFirstLastPara="1" wrap="square" lIns="68569" tIns="34275" rIns="68569" bIns="34275" anchor="t" anchorCtr="0">
              <a:spAutoFit/>
            </a:bodyPr>
            <a:lstStyle/>
            <a:p>
              <a:r>
                <a:rPr lang="en-US" sz="1500" b="1">
                  <a:solidFill>
                    <a:prstClr val="white"/>
                  </a:solidFill>
                  <a:latin typeface="Calibri"/>
                  <a:ea typeface="Calibri"/>
                  <a:cs typeface="Calibri"/>
                  <a:sym typeface="Calibri"/>
                </a:rPr>
                <a:t>ASIAKASLUPAUKSEMME</a:t>
              </a:r>
              <a:endParaRPr sz="1200">
                <a:solidFill>
                  <a:prstClr val="white"/>
                </a:solidFill>
                <a:latin typeface="Calibri"/>
              </a:endParaRPr>
            </a:p>
          </p:txBody>
        </p:sp>
      </p:grpSp>
      <p:grpSp>
        <p:nvGrpSpPr>
          <p:cNvPr id="13" name="Ryhmä 12">
            <a:extLst>
              <a:ext uri="{FF2B5EF4-FFF2-40B4-BE49-F238E27FC236}">
                <a16:creationId xmlns:a16="http://schemas.microsoft.com/office/drawing/2014/main" id="{7D420F3F-75F6-FE47-0DBC-035451B50A42}"/>
              </a:ext>
            </a:extLst>
          </p:cNvPr>
          <p:cNvGrpSpPr/>
          <p:nvPr/>
        </p:nvGrpSpPr>
        <p:grpSpPr>
          <a:xfrm>
            <a:off x="7512379" y="4681056"/>
            <a:ext cx="1654159" cy="470564"/>
            <a:chOff x="10016505" y="6241407"/>
            <a:chExt cx="2205545" cy="627419"/>
          </a:xfrm>
        </p:grpSpPr>
        <p:sp>
          <p:nvSpPr>
            <p:cNvPr id="14" name="Suorakulmio 7">
              <a:extLst>
                <a:ext uri="{FF2B5EF4-FFF2-40B4-BE49-F238E27FC236}">
                  <a16:creationId xmlns:a16="http://schemas.microsoft.com/office/drawing/2014/main" id="{7D43F7AC-2FD2-64AA-7A64-9D59E2AF0627}"/>
                </a:ext>
              </a:extLst>
            </p:cNvPr>
            <p:cNvSpPr/>
            <p:nvPr/>
          </p:nvSpPr>
          <p:spPr>
            <a:xfrm rot="10800000">
              <a:off x="10016505" y="6241407"/>
              <a:ext cx="2205545" cy="62741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solidFill>
                  <a:prstClr val="white"/>
                </a:solidFill>
                <a:latin typeface="Calibri"/>
              </a:endParaRPr>
            </a:p>
          </p:txBody>
        </p:sp>
        <p:pic>
          <p:nvPicPr>
            <p:cNvPr id="15" name="Kuva 14">
              <a:extLst>
                <a:ext uri="{FF2B5EF4-FFF2-40B4-BE49-F238E27FC236}">
                  <a16:creationId xmlns:a16="http://schemas.microsoft.com/office/drawing/2014/main" id="{59E566DD-3632-E078-2B74-4E22474DCB1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77190" y="6410016"/>
              <a:ext cx="876643" cy="310197"/>
            </a:xfrm>
            <a:prstGeom prst="rect">
              <a:avLst/>
            </a:prstGeom>
          </p:spPr>
        </p:pic>
        <p:pic>
          <p:nvPicPr>
            <p:cNvPr id="16" name="Kuva 15">
              <a:extLst>
                <a:ext uri="{FF2B5EF4-FFF2-40B4-BE49-F238E27FC236}">
                  <a16:creationId xmlns:a16="http://schemas.microsoft.com/office/drawing/2014/main" id="{FD2EB846-6CF8-9062-4042-40F2CC20C5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445471" y="6374032"/>
              <a:ext cx="563963" cy="333840"/>
            </a:xfrm>
            <a:prstGeom prst="rect">
              <a:avLst/>
            </a:prstGeom>
          </p:spPr>
        </p:pic>
      </p:grpSp>
    </p:spTree>
    <p:extLst>
      <p:ext uri="{BB962C8B-B14F-4D97-AF65-F5344CB8AC3E}">
        <p14:creationId xmlns:p14="http://schemas.microsoft.com/office/powerpoint/2010/main" val="160315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574962E2-CAC4-47A5-6835-16AB8CBCD81E}"/>
              </a:ext>
            </a:extLst>
          </p:cNvPr>
          <p:cNvSpPr/>
          <p:nvPr/>
        </p:nvSpPr>
        <p:spPr>
          <a:xfrm>
            <a:off x="722197" y="719665"/>
            <a:ext cx="7658627" cy="3765670"/>
          </a:xfrm>
          <a:prstGeom prst="rect">
            <a:avLst/>
          </a:prstGeom>
          <a:solidFill>
            <a:schemeClr val="accent6">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prstClr val="white"/>
              </a:solidFill>
              <a:latin typeface="Calibri"/>
            </a:endParaRPr>
          </a:p>
        </p:txBody>
      </p:sp>
      <p:pic>
        <p:nvPicPr>
          <p:cNvPr id="7" name="Kuva 6">
            <a:extLst>
              <a:ext uri="{FF2B5EF4-FFF2-40B4-BE49-F238E27FC236}">
                <a16:creationId xmlns:a16="http://schemas.microsoft.com/office/drawing/2014/main" id="{6F6391A6-19E9-4221-BC3E-02055E471A5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763175" y="745897"/>
            <a:ext cx="3010016" cy="1065082"/>
          </a:xfrm>
          <a:prstGeom prst="rect">
            <a:avLst/>
          </a:prstGeom>
        </p:spPr>
      </p:pic>
      <p:pic>
        <p:nvPicPr>
          <p:cNvPr id="15" name="Kuvan paikkamerkki 14">
            <a:extLst>
              <a:ext uri="{FF2B5EF4-FFF2-40B4-BE49-F238E27FC236}">
                <a16:creationId xmlns:a16="http://schemas.microsoft.com/office/drawing/2014/main" id="{790FEAC3-B6E5-2501-C50C-8DE2452D6BA5}"/>
              </a:ext>
            </a:extLst>
          </p:cNvPr>
          <p:cNvPicPr>
            <a:picLocks noGrp="1" noChangeAspect="1"/>
          </p:cNvPicPr>
          <p:nvPr>
            <p:ph type="pic" sz="quarter" idx="10"/>
          </p:nvPr>
        </p:nvPicPr>
        <p:blipFill>
          <a:blip r:embed="rId5"/>
          <a:srcRect l="14690" r="14690"/>
          <a:stretch/>
        </p:blipFill>
        <p:spPr>
          <a:xfrm>
            <a:off x="4572000" y="1"/>
            <a:ext cx="4603500" cy="5154215"/>
          </a:xfrm>
        </p:spPr>
      </p:pic>
      <p:sp>
        <p:nvSpPr>
          <p:cNvPr id="16" name="Suorakulmio 15">
            <a:extLst>
              <a:ext uri="{FF2B5EF4-FFF2-40B4-BE49-F238E27FC236}">
                <a16:creationId xmlns:a16="http://schemas.microsoft.com/office/drawing/2014/main" id="{40A3E766-92E2-C1E2-CAB8-5A80D1539B20}"/>
              </a:ext>
            </a:extLst>
          </p:cNvPr>
          <p:cNvSpPr/>
          <p:nvPr/>
        </p:nvSpPr>
        <p:spPr>
          <a:xfrm>
            <a:off x="4551511" y="-4525"/>
            <a:ext cx="4616849" cy="5158740"/>
          </a:xfrm>
          <a:custGeom>
            <a:avLst/>
            <a:gdLst>
              <a:gd name="connsiteX0" fmla="*/ 0 w 6887319"/>
              <a:gd name="connsiteY0" fmla="*/ 0 h 6858000"/>
              <a:gd name="connsiteX1" fmla="*/ 6887319 w 6887319"/>
              <a:gd name="connsiteY1" fmla="*/ 0 h 6858000"/>
              <a:gd name="connsiteX2" fmla="*/ 6887319 w 6887319"/>
              <a:gd name="connsiteY2" fmla="*/ 6858000 h 6858000"/>
              <a:gd name="connsiteX3" fmla="*/ 0 w 6887319"/>
              <a:gd name="connsiteY3" fmla="*/ 6858000 h 6858000"/>
              <a:gd name="connsiteX4" fmla="*/ 0 w 6887319"/>
              <a:gd name="connsiteY4" fmla="*/ 0 h 6858000"/>
              <a:gd name="connsiteX0" fmla="*/ 2683239 w 6887319"/>
              <a:gd name="connsiteY0" fmla="*/ 14990 h 6858000"/>
              <a:gd name="connsiteX1" fmla="*/ 6887319 w 6887319"/>
              <a:gd name="connsiteY1" fmla="*/ 0 h 6858000"/>
              <a:gd name="connsiteX2" fmla="*/ 6887319 w 6887319"/>
              <a:gd name="connsiteY2" fmla="*/ 6858000 h 6858000"/>
              <a:gd name="connsiteX3" fmla="*/ 0 w 6887319"/>
              <a:gd name="connsiteY3" fmla="*/ 6858000 h 6858000"/>
              <a:gd name="connsiteX4" fmla="*/ 2683239 w 6887319"/>
              <a:gd name="connsiteY4" fmla="*/ 14990 h 6858000"/>
              <a:gd name="connsiteX0" fmla="*/ 2762549 w 6887319"/>
              <a:gd name="connsiteY0" fmla="*/ 5659 h 6858000"/>
              <a:gd name="connsiteX1" fmla="*/ 6887319 w 6887319"/>
              <a:gd name="connsiteY1" fmla="*/ 0 h 6858000"/>
              <a:gd name="connsiteX2" fmla="*/ 6887319 w 6887319"/>
              <a:gd name="connsiteY2" fmla="*/ 6858000 h 6858000"/>
              <a:gd name="connsiteX3" fmla="*/ 0 w 6887319"/>
              <a:gd name="connsiteY3" fmla="*/ 6858000 h 6858000"/>
              <a:gd name="connsiteX4" fmla="*/ 2762549 w 6887319"/>
              <a:gd name="connsiteY4" fmla="*/ 5659 h 6858000"/>
              <a:gd name="connsiteX0" fmla="*/ 2757884 w 6887319"/>
              <a:gd name="connsiteY0" fmla="*/ 0 h 6866337"/>
              <a:gd name="connsiteX1" fmla="*/ 6887319 w 6887319"/>
              <a:gd name="connsiteY1" fmla="*/ 8337 h 6866337"/>
              <a:gd name="connsiteX2" fmla="*/ 6887319 w 6887319"/>
              <a:gd name="connsiteY2" fmla="*/ 6866337 h 6866337"/>
              <a:gd name="connsiteX3" fmla="*/ 0 w 6887319"/>
              <a:gd name="connsiteY3" fmla="*/ 6866337 h 6866337"/>
              <a:gd name="connsiteX4" fmla="*/ 2757884 w 6887319"/>
              <a:gd name="connsiteY4" fmla="*/ 0 h 6866337"/>
              <a:gd name="connsiteX0" fmla="*/ 2757884 w 6887319"/>
              <a:gd name="connsiteY0" fmla="*/ 0 h 6876497"/>
              <a:gd name="connsiteX1" fmla="*/ 6887319 w 6887319"/>
              <a:gd name="connsiteY1" fmla="*/ 8337 h 6876497"/>
              <a:gd name="connsiteX2" fmla="*/ 6145639 w 6887319"/>
              <a:gd name="connsiteY2" fmla="*/ 6876497 h 6876497"/>
              <a:gd name="connsiteX3" fmla="*/ 0 w 6887319"/>
              <a:gd name="connsiteY3" fmla="*/ 6866337 h 6876497"/>
              <a:gd name="connsiteX4" fmla="*/ 2757884 w 6887319"/>
              <a:gd name="connsiteY4" fmla="*/ 0 h 6876497"/>
              <a:gd name="connsiteX0" fmla="*/ 2757884 w 6155799"/>
              <a:gd name="connsiteY0" fmla="*/ 1823 h 6878320"/>
              <a:gd name="connsiteX1" fmla="*/ 6155799 w 6155799"/>
              <a:gd name="connsiteY1" fmla="*/ 0 h 6878320"/>
              <a:gd name="connsiteX2" fmla="*/ 6145639 w 6155799"/>
              <a:gd name="connsiteY2" fmla="*/ 6878320 h 6878320"/>
              <a:gd name="connsiteX3" fmla="*/ 0 w 6155799"/>
              <a:gd name="connsiteY3" fmla="*/ 6868160 h 6878320"/>
              <a:gd name="connsiteX4" fmla="*/ 2757884 w 6155799"/>
              <a:gd name="connsiteY4" fmla="*/ 1823 h 6878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55799" h="6878320">
                <a:moveTo>
                  <a:pt x="2757884" y="1823"/>
                </a:moveTo>
                <a:lnTo>
                  <a:pt x="6155799" y="0"/>
                </a:lnTo>
                <a:cubicBezTo>
                  <a:pt x="6152412" y="2292773"/>
                  <a:pt x="6149026" y="4585547"/>
                  <a:pt x="6145639" y="6878320"/>
                </a:cubicBezTo>
                <a:lnTo>
                  <a:pt x="0" y="6868160"/>
                </a:lnTo>
                <a:lnTo>
                  <a:pt x="2757884" y="1823"/>
                </a:lnTo>
                <a:close/>
              </a:path>
            </a:pathLst>
          </a:custGeom>
          <a:solidFill>
            <a:schemeClr val="accent1">
              <a:alpha val="6504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prstClr val="white"/>
              </a:solidFill>
              <a:latin typeface="Calibri"/>
            </a:endParaRPr>
          </a:p>
        </p:txBody>
      </p:sp>
      <p:grpSp>
        <p:nvGrpSpPr>
          <p:cNvPr id="13" name="Ryhmä 12">
            <a:extLst>
              <a:ext uri="{FF2B5EF4-FFF2-40B4-BE49-F238E27FC236}">
                <a16:creationId xmlns:a16="http://schemas.microsoft.com/office/drawing/2014/main" id="{E8FC393B-F28A-EBA6-7C62-A7B25E006B0D}"/>
              </a:ext>
            </a:extLst>
          </p:cNvPr>
          <p:cNvGrpSpPr/>
          <p:nvPr/>
        </p:nvGrpSpPr>
        <p:grpSpPr>
          <a:xfrm>
            <a:off x="7512380" y="4681056"/>
            <a:ext cx="1631616" cy="464152"/>
            <a:chOff x="10016506" y="6241408"/>
            <a:chExt cx="2175488" cy="618869"/>
          </a:xfrm>
        </p:grpSpPr>
        <p:sp>
          <p:nvSpPr>
            <p:cNvPr id="14" name="Suorakulmio 7">
              <a:extLst>
                <a:ext uri="{FF2B5EF4-FFF2-40B4-BE49-F238E27FC236}">
                  <a16:creationId xmlns:a16="http://schemas.microsoft.com/office/drawing/2014/main" id="{E3ED178B-2E1B-0B79-8A13-A5A6AF29267E}"/>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solidFill>
                  <a:prstClr val="white"/>
                </a:solidFill>
                <a:latin typeface="Calibri"/>
              </a:endParaRPr>
            </a:p>
          </p:txBody>
        </p:sp>
        <p:pic>
          <p:nvPicPr>
            <p:cNvPr id="17" name="Kuva 16">
              <a:extLst>
                <a:ext uri="{FF2B5EF4-FFF2-40B4-BE49-F238E27FC236}">
                  <a16:creationId xmlns:a16="http://schemas.microsoft.com/office/drawing/2014/main" id="{3BA9D281-C7A5-F924-9FD6-BE012B20966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077190" y="6410016"/>
              <a:ext cx="876643" cy="310197"/>
            </a:xfrm>
            <a:prstGeom prst="rect">
              <a:avLst/>
            </a:prstGeom>
          </p:spPr>
        </p:pic>
        <p:pic>
          <p:nvPicPr>
            <p:cNvPr id="19" name="Kuva 18">
              <a:extLst>
                <a:ext uri="{FF2B5EF4-FFF2-40B4-BE49-F238E27FC236}">
                  <a16:creationId xmlns:a16="http://schemas.microsoft.com/office/drawing/2014/main" id="{5085E7BA-B684-EE8B-545D-02FE8BF5CCC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445471" y="6374032"/>
              <a:ext cx="563963" cy="333840"/>
            </a:xfrm>
            <a:prstGeom prst="rect">
              <a:avLst/>
            </a:prstGeom>
          </p:spPr>
        </p:pic>
      </p:grpSp>
      <p:sp>
        <p:nvSpPr>
          <p:cNvPr id="5" name="Tekstiruutu 4">
            <a:extLst>
              <a:ext uri="{FF2B5EF4-FFF2-40B4-BE49-F238E27FC236}">
                <a16:creationId xmlns:a16="http://schemas.microsoft.com/office/drawing/2014/main" id="{8A46C427-85BB-5293-F2CC-714B3F9CAD69}"/>
              </a:ext>
            </a:extLst>
          </p:cNvPr>
          <p:cNvSpPr txBox="1"/>
          <p:nvPr/>
        </p:nvSpPr>
        <p:spPr>
          <a:xfrm>
            <a:off x="895995" y="1939396"/>
            <a:ext cx="4076055" cy="1962076"/>
          </a:xfrm>
          <a:prstGeom prst="rect">
            <a:avLst/>
          </a:prstGeom>
          <a:noFill/>
        </p:spPr>
        <p:txBody>
          <a:bodyPr wrap="square">
            <a:spAutoFit/>
          </a:bodyPr>
          <a:lstStyle/>
          <a:p>
            <a:pPr marL="61913">
              <a:buClr>
                <a:srgbClr val="1E8D5E"/>
              </a:buClr>
              <a:buSzPts val="2300"/>
            </a:pPr>
            <a:r>
              <a:rPr lang="en-US" b="1" dirty="0" err="1">
                <a:solidFill>
                  <a:srgbClr val="1E8D5E"/>
                </a:solidFill>
                <a:latin typeface="Calibri"/>
                <a:ea typeface="Calibri"/>
                <a:cs typeface="Calibri"/>
                <a:sym typeface="Calibri"/>
              </a:rPr>
              <a:t>Meille</a:t>
            </a:r>
            <a:r>
              <a:rPr lang="en-US" b="1" dirty="0">
                <a:solidFill>
                  <a:srgbClr val="1E8D5E"/>
                </a:solidFill>
                <a:latin typeface="Calibri"/>
                <a:ea typeface="Calibri"/>
                <a:cs typeface="Calibri"/>
                <a:sym typeface="Calibri"/>
              </a:rPr>
              <a:t> </a:t>
            </a:r>
            <a:r>
              <a:rPr lang="en-US" b="1" dirty="0" err="1">
                <a:solidFill>
                  <a:srgbClr val="1E8D5E"/>
                </a:solidFill>
                <a:latin typeface="Calibri"/>
                <a:ea typeface="Calibri"/>
                <a:cs typeface="Calibri"/>
                <a:sym typeface="Calibri"/>
              </a:rPr>
              <a:t>intohimo</a:t>
            </a:r>
            <a:r>
              <a:rPr lang="en-US" b="1" dirty="0">
                <a:solidFill>
                  <a:srgbClr val="1E8D5E"/>
                </a:solidFill>
                <a:latin typeface="Calibri"/>
                <a:ea typeface="Calibri"/>
                <a:cs typeface="Calibri"/>
                <a:sym typeface="Calibri"/>
              </a:rPr>
              <a:t> on:</a:t>
            </a:r>
          </a:p>
          <a:p>
            <a:pPr marL="61913">
              <a:buClr>
                <a:srgbClr val="1E8D5E"/>
              </a:buClr>
              <a:buSzPts val="2300"/>
            </a:pPr>
            <a:endParaRPr lang="en-US" dirty="0">
              <a:solidFill>
                <a:srgbClr val="595959"/>
              </a:solidFill>
              <a:latin typeface="Calibri"/>
              <a:ea typeface="Calibri"/>
              <a:cs typeface="Calibri"/>
              <a:sym typeface="Calibri"/>
            </a:endParaRPr>
          </a:p>
          <a:p>
            <a:pPr marL="342900" indent="-280988">
              <a:buClr>
                <a:srgbClr val="1E8D5E"/>
              </a:buClr>
              <a:buSzPts val="2300"/>
              <a:buFont typeface="Calibri"/>
              <a:buChar char="●"/>
            </a:pPr>
            <a:r>
              <a:rPr lang="fi-FI" dirty="0">
                <a:solidFill>
                  <a:srgbClr val="595959"/>
                </a:solidFill>
                <a:latin typeface="Calibri"/>
                <a:ea typeface="Calibri"/>
                <a:cs typeface="Calibri"/>
                <a:sym typeface="Calibri"/>
              </a:rPr>
              <a:t>Heittäytymistä tärkeisiin asioihin</a:t>
            </a:r>
          </a:p>
          <a:p>
            <a:pPr marL="342900" indent="-280988">
              <a:buClr>
                <a:srgbClr val="1E8D5E"/>
              </a:buClr>
              <a:buSzPts val="2300"/>
              <a:buFont typeface="Calibri"/>
              <a:buChar char="●"/>
            </a:pPr>
            <a:endParaRPr lang="fi-FI" sz="450" dirty="0">
              <a:solidFill>
                <a:srgbClr val="595959"/>
              </a:solidFill>
              <a:latin typeface="Calibri"/>
              <a:ea typeface="Calibri"/>
              <a:cs typeface="Calibri"/>
              <a:sym typeface="Calibri"/>
            </a:endParaRPr>
          </a:p>
          <a:p>
            <a:pPr marL="342900" indent="-280988">
              <a:buClr>
                <a:srgbClr val="1E8D5E"/>
              </a:buClr>
              <a:buSzPts val="2300"/>
              <a:buFont typeface="Calibri"/>
              <a:buChar char="●"/>
            </a:pPr>
            <a:r>
              <a:rPr lang="fi-FI" dirty="0">
                <a:solidFill>
                  <a:srgbClr val="595959"/>
                </a:solidFill>
                <a:latin typeface="Calibri"/>
                <a:ea typeface="Calibri"/>
                <a:cs typeface="Calibri"/>
                <a:sym typeface="Calibri"/>
              </a:rPr>
              <a:t>Uteliasta tutkimusmatkailua ja oppimista asioiden ja itsensä kehittämiseksi</a:t>
            </a:r>
          </a:p>
          <a:p>
            <a:pPr marL="342900" indent="-280988">
              <a:buClr>
                <a:srgbClr val="1E8D5E"/>
              </a:buClr>
              <a:buSzPts val="2300"/>
              <a:buFont typeface="Calibri"/>
              <a:buChar char="●"/>
            </a:pPr>
            <a:endParaRPr lang="fi-FI" sz="450" dirty="0">
              <a:solidFill>
                <a:srgbClr val="595959"/>
              </a:solidFill>
              <a:latin typeface="Calibri"/>
              <a:ea typeface="Calibri"/>
              <a:cs typeface="Calibri"/>
              <a:sym typeface="Calibri"/>
            </a:endParaRPr>
          </a:p>
          <a:p>
            <a:pPr marL="342900" indent="-280988">
              <a:buClr>
                <a:srgbClr val="1E8D5E"/>
              </a:buClr>
              <a:buSzPts val="2300"/>
              <a:buFont typeface="Calibri"/>
              <a:buChar char="●"/>
            </a:pPr>
            <a:r>
              <a:rPr lang="fi-FI" dirty="0">
                <a:solidFill>
                  <a:srgbClr val="595959"/>
                </a:solidFill>
                <a:latin typeface="Calibri"/>
                <a:ea typeface="Calibri"/>
                <a:cs typeface="Calibri"/>
                <a:sym typeface="Calibri"/>
              </a:rPr>
              <a:t>Oivaltamista ja hyvien ideoiden jakamista</a:t>
            </a:r>
          </a:p>
          <a:p>
            <a:pPr marL="342900" indent="-280988">
              <a:buClr>
                <a:srgbClr val="1E8D5E"/>
              </a:buClr>
              <a:buSzPts val="2300"/>
              <a:buFont typeface="Calibri"/>
              <a:buChar char="●"/>
            </a:pPr>
            <a:endParaRPr lang="fi-FI" sz="450" dirty="0">
              <a:solidFill>
                <a:srgbClr val="595959"/>
              </a:solidFill>
              <a:latin typeface="Calibri"/>
              <a:ea typeface="Calibri"/>
              <a:cs typeface="Calibri"/>
              <a:sym typeface="Calibri"/>
            </a:endParaRPr>
          </a:p>
          <a:p>
            <a:pPr marL="342900" indent="-280988">
              <a:buClr>
                <a:srgbClr val="1E8D5E"/>
              </a:buClr>
              <a:buSzPts val="2300"/>
              <a:buFont typeface="Calibri"/>
              <a:buChar char="●"/>
            </a:pPr>
            <a:r>
              <a:rPr lang="fi-FI" dirty="0">
                <a:solidFill>
                  <a:srgbClr val="595959"/>
                </a:solidFill>
                <a:latin typeface="Calibri"/>
                <a:ea typeface="Calibri"/>
                <a:cs typeface="Calibri"/>
                <a:sym typeface="Calibri"/>
              </a:rPr>
              <a:t>Mahdollisuutta kulkea omanlaisenaan kohti unelmia</a:t>
            </a:r>
          </a:p>
        </p:txBody>
      </p:sp>
    </p:spTree>
    <p:extLst>
      <p:ext uri="{BB962C8B-B14F-4D97-AF65-F5344CB8AC3E}">
        <p14:creationId xmlns:p14="http://schemas.microsoft.com/office/powerpoint/2010/main" val="982572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574962E2-CAC4-47A5-6835-16AB8CBCD81E}"/>
              </a:ext>
            </a:extLst>
          </p:cNvPr>
          <p:cNvSpPr/>
          <p:nvPr/>
        </p:nvSpPr>
        <p:spPr>
          <a:xfrm>
            <a:off x="722197" y="719665"/>
            <a:ext cx="7658627" cy="3765670"/>
          </a:xfrm>
          <a:prstGeom prst="rect">
            <a:avLst/>
          </a:prstGeom>
          <a:solidFill>
            <a:schemeClr val="accent6">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prstClr val="white"/>
              </a:solidFill>
              <a:latin typeface="Calibri"/>
            </a:endParaRPr>
          </a:p>
        </p:txBody>
      </p:sp>
      <p:pic>
        <p:nvPicPr>
          <p:cNvPr id="3" name="Kuva 2">
            <a:extLst>
              <a:ext uri="{FF2B5EF4-FFF2-40B4-BE49-F238E27FC236}">
                <a16:creationId xmlns:a16="http://schemas.microsoft.com/office/drawing/2014/main" id="{64D27DC8-A679-D322-7CB8-32CC1283241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763175" y="745897"/>
            <a:ext cx="3010016" cy="1065082"/>
          </a:xfrm>
          <a:prstGeom prst="rect">
            <a:avLst/>
          </a:prstGeom>
        </p:spPr>
      </p:pic>
      <p:pic>
        <p:nvPicPr>
          <p:cNvPr id="13" name="Kuvan paikkamerkki 14">
            <a:extLst>
              <a:ext uri="{FF2B5EF4-FFF2-40B4-BE49-F238E27FC236}">
                <a16:creationId xmlns:a16="http://schemas.microsoft.com/office/drawing/2014/main" id="{228F3B5E-E0A9-15BE-CEDF-198DC8672B18}"/>
              </a:ext>
            </a:extLst>
          </p:cNvPr>
          <p:cNvPicPr>
            <a:picLocks noChangeAspect="1"/>
          </p:cNvPicPr>
          <p:nvPr/>
        </p:nvPicPr>
        <p:blipFill>
          <a:blip r:embed="rId4"/>
          <a:srcRect l="5475" r="5475"/>
          <a:stretch/>
        </p:blipFill>
        <p:spPr>
          <a:xfrm>
            <a:off x="4572000" y="1"/>
            <a:ext cx="4603500" cy="5154215"/>
          </a:xfrm>
          <a:custGeom>
            <a:avLst/>
            <a:gdLst>
              <a:gd name="connsiteX0" fmla="*/ 2756452 w 7394713"/>
              <a:gd name="connsiteY0" fmla="*/ 0 h 6858000"/>
              <a:gd name="connsiteX1" fmla="*/ 7394713 w 7394713"/>
              <a:gd name="connsiteY1" fmla="*/ 0 h 6858000"/>
              <a:gd name="connsiteX2" fmla="*/ 7394713 w 7394713"/>
              <a:gd name="connsiteY2" fmla="*/ 6858000 h 6858000"/>
              <a:gd name="connsiteX3" fmla="*/ 0 w 7394713"/>
              <a:gd name="connsiteY3" fmla="*/ 6858000 h 6858000"/>
              <a:gd name="connsiteX0" fmla="*/ 2756452 w 7394713"/>
              <a:gd name="connsiteY0" fmla="*/ 0 h 6872287"/>
              <a:gd name="connsiteX1" fmla="*/ 7394713 w 7394713"/>
              <a:gd name="connsiteY1" fmla="*/ 0 h 6872287"/>
              <a:gd name="connsiteX2" fmla="*/ 6094551 w 7394713"/>
              <a:gd name="connsiteY2" fmla="*/ 6872287 h 6872287"/>
              <a:gd name="connsiteX3" fmla="*/ 0 w 7394713"/>
              <a:gd name="connsiteY3" fmla="*/ 6858000 h 6872287"/>
              <a:gd name="connsiteX4" fmla="*/ 2756452 w 7394713"/>
              <a:gd name="connsiteY4" fmla="*/ 0 h 6872287"/>
              <a:gd name="connsiteX0" fmla="*/ 2756452 w 6137413"/>
              <a:gd name="connsiteY0" fmla="*/ 0 h 6872287"/>
              <a:gd name="connsiteX1" fmla="*/ 6137413 w 6137413"/>
              <a:gd name="connsiteY1" fmla="*/ 0 h 6872287"/>
              <a:gd name="connsiteX2" fmla="*/ 6094551 w 6137413"/>
              <a:gd name="connsiteY2" fmla="*/ 6872287 h 6872287"/>
              <a:gd name="connsiteX3" fmla="*/ 0 w 6137413"/>
              <a:gd name="connsiteY3" fmla="*/ 6858000 h 6872287"/>
              <a:gd name="connsiteX4" fmla="*/ 2756452 w 6137413"/>
              <a:gd name="connsiteY4" fmla="*/ 0 h 6872287"/>
              <a:gd name="connsiteX0" fmla="*/ 2756452 w 6137413"/>
              <a:gd name="connsiteY0" fmla="*/ 0 h 6872287"/>
              <a:gd name="connsiteX1" fmla="*/ 6137413 w 6137413"/>
              <a:gd name="connsiteY1" fmla="*/ 0 h 6872287"/>
              <a:gd name="connsiteX2" fmla="*/ 6107614 w 6137413"/>
              <a:gd name="connsiteY2" fmla="*/ 6872287 h 6872287"/>
              <a:gd name="connsiteX3" fmla="*/ 0 w 6137413"/>
              <a:gd name="connsiteY3" fmla="*/ 6858000 h 6872287"/>
              <a:gd name="connsiteX4" fmla="*/ 2756452 w 6137413"/>
              <a:gd name="connsiteY4" fmla="*/ 0 h 6872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413" h="6872287">
                <a:moveTo>
                  <a:pt x="2756452" y="0"/>
                </a:moveTo>
                <a:lnTo>
                  <a:pt x="6137413" y="0"/>
                </a:lnTo>
                <a:lnTo>
                  <a:pt x="6107614" y="6872287"/>
                </a:lnTo>
                <a:lnTo>
                  <a:pt x="0" y="6858000"/>
                </a:lnTo>
                <a:lnTo>
                  <a:pt x="2756452" y="0"/>
                </a:lnTo>
                <a:close/>
              </a:path>
            </a:pathLst>
          </a:custGeom>
        </p:spPr>
      </p:pic>
      <p:sp>
        <p:nvSpPr>
          <p:cNvPr id="14" name="Suorakulmio 15">
            <a:extLst>
              <a:ext uri="{FF2B5EF4-FFF2-40B4-BE49-F238E27FC236}">
                <a16:creationId xmlns:a16="http://schemas.microsoft.com/office/drawing/2014/main" id="{025D763F-EC5F-621E-CD9C-821CE540C5F7}"/>
              </a:ext>
            </a:extLst>
          </p:cNvPr>
          <p:cNvSpPr/>
          <p:nvPr/>
        </p:nvSpPr>
        <p:spPr>
          <a:xfrm>
            <a:off x="4563233" y="-4188"/>
            <a:ext cx="4616849" cy="5158740"/>
          </a:xfrm>
          <a:custGeom>
            <a:avLst/>
            <a:gdLst>
              <a:gd name="connsiteX0" fmla="*/ 0 w 6887319"/>
              <a:gd name="connsiteY0" fmla="*/ 0 h 6858000"/>
              <a:gd name="connsiteX1" fmla="*/ 6887319 w 6887319"/>
              <a:gd name="connsiteY1" fmla="*/ 0 h 6858000"/>
              <a:gd name="connsiteX2" fmla="*/ 6887319 w 6887319"/>
              <a:gd name="connsiteY2" fmla="*/ 6858000 h 6858000"/>
              <a:gd name="connsiteX3" fmla="*/ 0 w 6887319"/>
              <a:gd name="connsiteY3" fmla="*/ 6858000 h 6858000"/>
              <a:gd name="connsiteX4" fmla="*/ 0 w 6887319"/>
              <a:gd name="connsiteY4" fmla="*/ 0 h 6858000"/>
              <a:gd name="connsiteX0" fmla="*/ 2683239 w 6887319"/>
              <a:gd name="connsiteY0" fmla="*/ 14990 h 6858000"/>
              <a:gd name="connsiteX1" fmla="*/ 6887319 w 6887319"/>
              <a:gd name="connsiteY1" fmla="*/ 0 h 6858000"/>
              <a:gd name="connsiteX2" fmla="*/ 6887319 w 6887319"/>
              <a:gd name="connsiteY2" fmla="*/ 6858000 h 6858000"/>
              <a:gd name="connsiteX3" fmla="*/ 0 w 6887319"/>
              <a:gd name="connsiteY3" fmla="*/ 6858000 h 6858000"/>
              <a:gd name="connsiteX4" fmla="*/ 2683239 w 6887319"/>
              <a:gd name="connsiteY4" fmla="*/ 14990 h 6858000"/>
              <a:gd name="connsiteX0" fmla="*/ 2762549 w 6887319"/>
              <a:gd name="connsiteY0" fmla="*/ 5659 h 6858000"/>
              <a:gd name="connsiteX1" fmla="*/ 6887319 w 6887319"/>
              <a:gd name="connsiteY1" fmla="*/ 0 h 6858000"/>
              <a:gd name="connsiteX2" fmla="*/ 6887319 w 6887319"/>
              <a:gd name="connsiteY2" fmla="*/ 6858000 h 6858000"/>
              <a:gd name="connsiteX3" fmla="*/ 0 w 6887319"/>
              <a:gd name="connsiteY3" fmla="*/ 6858000 h 6858000"/>
              <a:gd name="connsiteX4" fmla="*/ 2762549 w 6887319"/>
              <a:gd name="connsiteY4" fmla="*/ 5659 h 6858000"/>
              <a:gd name="connsiteX0" fmla="*/ 2757884 w 6887319"/>
              <a:gd name="connsiteY0" fmla="*/ 0 h 6866337"/>
              <a:gd name="connsiteX1" fmla="*/ 6887319 w 6887319"/>
              <a:gd name="connsiteY1" fmla="*/ 8337 h 6866337"/>
              <a:gd name="connsiteX2" fmla="*/ 6887319 w 6887319"/>
              <a:gd name="connsiteY2" fmla="*/ 6866337 h 6866337"/>
              <a:gd name="connsiteX3" fmla="*/ 0 w 6887319"/>
              <a:gd name="connsiteY3" fmla="*/ 6866337 h 6866337"/>
              <a:gd name="connsiteX4" fmla="*/ 2757884 w 6887319"/>
              <a:gd name="connsiteY4" fmla="*/ 0 h 6866337"/>
              <a:gd name="connsiteX0" fmla="*/ 2757884 w 6887319"/>
              <a:gd name="connsiteY0" fmla="*/ 0 h 6876497"/>
              <a:gd name="connsiteX1" fmla="*/ 6887319 w 6887319"/>
              <a:gd name="connsiteY1" fmla="*/ 8337 h 6876497"/>
              <a:gd name="connsiteX2" fmla="*/ 6145639 w 6887319"/>
              <a:gd name="connsiteY2" fmla="*/ 6876497 h 6876497"/>
              <a:gd name="connsiteX3" fmla="*/ 0 w 6887319"/>
              <a:gd name="connsiteY3" fmla="*/ 6866337 h 6876497"/>
              <a:gd name="connsiteX4" fmla="*/ 2757884 w 6887319"/>
              <a:gd name="connsiteY4" fmla="*/ 0 h 6876497"/>
              <a:gd name="connsiteX0" fmla="*/ 2757884 w 6155799"/>
              <a:gd name="connsiteY0" fmla="*/ 1823 h 6878320"/>
              <a:gd name="connsiteX1" fmla="*/ 6155799 w 6155799"/>
              <a:gd name="connsiteY1" fmla="*/ 0 h 6878320"/>
              <a:gd name="connsiteX2" fmla="*/ 6145639 w 6155799"/>
              <a:gd name="connsiteY2" fmla="*/ 6878320 h 6878320"/>
              <a:gd name="connsiteX3" fmla="*/ 0 w 6155799"/>
              <a:gd name="connsiteY3" fmla="*/ 6868160 h 6878320"/>
              <a:gd name="connsiteX4" fmla="*/ 2757884 w 6155799"/>
              <a:gd name="connsiteY4" fmla="*/ 1823 h 6878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55799" h="6878320">
                <a:moveTo>
                  <a:pt x="2757884" y="1823"/>
                </a:moveTo>
                <a:lnTo>
                  <a:pt x="6155799" y="0"/>
                </a:lnTo>
                <a:cubicBezTo>
                  <a:pt x="6152412" y="2292773"/>
                  <a:pt x="6149026" y="4585547"/>
                  <a:pt x="6145639" y="6878320"/>
                </a:cubicBezTo>
                <a:lnTo>
                  <a:pt x="0" y="6868160"/>
                </a:lnTo>
                <a:lnTo>
                  <a:pt x="2757884" y="1823"/>
                </a:lnTo>
                <a:close/>
              </a:path>
            </a:pathLst>
          </a:custGeom>
          <a:solidFill>
            <a:schemeClr val="accent1">
              <a:alpha val="6504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solidFill>
                <a:prstClr val="white"/>
              </a:solidFill>
              <a:latin typeface="Calibri"/>
            </a:endParaRPr>
          </a:p>
        </p:txBody>
      </p:sp>
      <p:sp>
        <p:nvSpPr>
          <p:cNvPr id="17" name="Tekstiruutu 16">
            <a:extLst>
              <a:ext uri="{FF2B5EF4-FFF2-40B4-BE49-F238E27FC236}">
                <a16:creationId xmlns:a16="http://schemas.microsoft.com/office/drawing/2014/main" id="{95FD2C3C-72AF-F2E9-21D3-590A910963C9}"/>
              </a:ext>
            </a:extLst>
          </p:cNvPr>
          <p:cNvSpPr txBox="1"/>
          <p:nvPr/>
        </p:nvSpPr>
        <p:spPr>
          <a:xfrm>
            <a:off x="895995" y="1939396"/>
            <a:ext cx="3289300" cy="1956946"/>
          </a:xfrm>
          <a:prstGeom prst="rect">
            <a:avLst/>
          </a:prstGeom>
          <a:noFill/>
        </p:spPr>
        <p:txBody>
          <a:bodyPr wrap="square">
            <a:spAutoFit/>
          </a:bodyPr>
          <a:lstStyle/>
          <a:p>
            <a:pPr marL="61913">
              <a:buClr>
                <a:srgbClr val="1E8D5E"/>
              </a:buClr>
              <a:buSzPts val="2300"/>
            </a:pPr>
            <a:r>
              <a:rPr lang="en-US" b="1" dirty="0" err="1">
                <a:solidFill>
                  <a:srgbClr val="1E8D5E"/>
                </a:solidFill>
                <a:latin typeface="Calibri"/>
                <a:ea typeface="Calibri"/>
                <a:cs typeface="Calibri"/>
                <a:sym typeface="Calibri"/>
              </a:rPr>
              <a:t>Meille</a:t>
            </a:r>
            <a:r>
              <a:rPr lang="en-US" b="1" dirty="0">
                <a:solidFill>
                  <a:srgbClr val="1E8D5E"/>
                </a:solidFill>
                <a:latin typeface="Calibri"/>
                <a:ea typeface="Calibri"/>
                <a:cs typeface="Calibri"/>
                <a:sym typeface="Calibri"/>
              </a:rPr>
              <a:t> </a:t>
            </a:r>
            <a:r>
              <a:rPr lang="en-US" b="1" dirty="0" err="1">
                <a:solidFill>
                  <a:srgbClr val="1E8D5E"/>
                </a:solidFill>
                <a:latin typeface="Calibri"/>
                <a:ea typeface="Calibri"/>
                <a:cs typeface="Calibri"/>
                <a:sym typeface="Calibri"/>
              </a:rPr>
              <a:t>kasvu</a:t>
            </a:r>
            <a:r>
              <a:rPr lang="en-US" b="1" dirty="0">
                <a:solidFill>
                  <a:srgbClr val="1E8D5E"/>
                </a:solidFill>
                <a:latin typeface="Calibri"/>
                <a:ea typeface="Calibri"/>
                <a:cs typeface="Calibri"/>
                <a:sym typeface="Calibri"/>
              </a:rPr>
              <a:t> on:</a:t>
            </a:r>
          </a:p>
          <a:p>
            <a:pPr marL="61913">
              <a:buClr>
                <a:srgbClr val="1E8D5E"/>
              </a:buClr>
              <a:buSzPts val="2300"/>
            </a:pPr>
            <a:endParaRPr lang="en-US" dirty="0">
              <a:solidFill>
                <a:srgbClr val="595959"/>
              </a:solidFill>
              <a:latin typeface="Calibri"/>
              <a:ea typeface="Calibri"/>
              <a:cs typeface="Calibri"/>
              <a:sym typeface="Calibri"/>
            </a:endParaRPr>
          </a:p>
          <a:p>
            <a:pPr marL="342900" indent="-280988">
              <a:buClr>
                <a:srgbClr val="1E8D5E"/>
              </a:buClr>
              <a:buSzPts val="2300"/>
              <a:buFont typeface="Calibri"/>
              <a:buChar char="●"/>
            </a:pPr>
            <a:r>
              <a:rPr lang="en-US" dirty="0" err="1">
                <a:solidFill>
                  <a:srgbClr val="595959"/>
                </a:solidFill>
                <a:latin typeface="Calibri"/>
                <a:ea typeface="Calibri"/>
                <a:cs typeface="Calibri"/>
                <a:sym typeface="Calibri"/>
              </a:rPr>
              <a:t>Tekijöidemme</a:t>
            </a:r>
            <a:r>
              <a:rPr lang="en-US" dirty="0">
                <a:solidFill>
                  <a:srgbClr val="595959"/>
                </a:solidFill>
                <a:latin typeface="Calibri"/>
                <a:ea typeface="Calibri"/>
                <a:cs typeface="Calibri"/>
                <a:sym typeface="Calibri"/>
              </a:rPr>
              <a:t> </a:t>
            </a:r>
            <a:r>
              <a:rPr lang="en-US" dirty="0" err="1">
                <a:solidFill>
                  <a:srgbClr val="595959"/>
                </a:solidFill>
                <a:latin typeface="Calibri"/>
                <a:ea typeface="Calibri"/>
                <a:cs typeface="Calibri"/>
                <a:sym typeface="Calibri"/>
              </a:rPr>
              <a:t>henkilökohtaista</a:t>
            </a:r>
            <a:r>
              <a:rPr lang="en-US" dirty="0">
                <a:solidFill>
                  <a:srgbClr val="595959"/>
                </a:solidFill>
                <a:latin typeface="Calibri"/>
                <a:ea typeface="Calibri"/>
                <a:cs typeface="Calibri"/>
                <a:sym typeface="Calibri"/>
              </a:rPr>
              <a:t> </a:t>
            </a:r>
            <a:r>
              <a:rPr lang="en-US" dirty="0" err="1">
                <a:solidFill>
                  <a:srgbClr val="595959"/>
                </a:solidFill>
                <a:latin typeface="Calibri"/>
                <a:ea typeface="Calibri"/>
                <a:cs typeface="Calibri"/>
                <a:sym typeface="Calibri"/>
              </a:rPr>
              <a:t>kasvua</a:t>
            </a:r>
            <a:endParaRPr lang="en-US" dirty="0">
              <a:solidFill>
                <a:srgbClr val="595959"/>
              </a:solidFill>
              <a:latin typeface="Calibri"/>
              <a:ea typeface="Calibri"/>
              <a:cs typeface="Calibri"/>
              <a:sym typeface="Calibri"/>
            </a:endParaRPr>
          </a:p>
          <a:p>
            <a:pPr marL="342900" indent="-280988">
              <a:spcBef>
                <a:spcPts val="750"/>
              </a:spcBef>
              <a:buClr>
                <a:srgbClr val="1E8D5E"/>
              </a:buClr>
              <a:buSzPts val="2300"/>
              <a:buFont typeface="Calibri"/>
              <a:buChar char="●"/>
            </a:pPr>
            <a:r>
              <a:rPr lang="en-US" dirty="0" err="1">
                <a:solidFill>
                  <a:srgbClr val="595959"/>
                </a:solidFill>
                <a:latin typeface="Calibri"/>
                <a:ea typeface="Calibri"/>
                <a:cs typeface="Calibri"/>
                <a:sym typeface="Calibri"/>
              </a:rPr>
              <a:t>Asiakkaidemme</a:t>
            </a:r>
            <a:r>
              <a:rPr lang="en-US" dirty="0">
                <a:solidFill>
                  <a:srgbClr val="595959"/>
                </a:solidFill>
                <a:latin typeface="Calibri"/>
                <a:ea typeface="Calibri"/>
                <a:cs typeface="Calibri"/>
                <a:sym typeface="Calibri"/>
              </a:rPr>
              <a:t> </a:t>
            </a:r>
            <a:r>
              <a:rPr lang="en-US" dirty="0" err="1">
                <a:solidFill>
                  <a:srgbClr val="595959"/>
                </a:solidFill>
                <a:latin typeface="Calibri"/>
                <a:ea typeface="Calibri"/>
                <a:cs typeface="Calibri"/>
                <a:sym typeface="Calibri"/>
              </a:rPr>
              <a:t>liiketoiminnan</a:t>
            </a:r>
            <a:r>
              <a:rPr lang="en-US" dirty="0">
                <a:solidFill>
                  <a:srgbClr val="595959"/>
                </a:solidFill>
                <a:latin typeface="Calibri"/>
                <a:ea typeface="Calibri"/>
                <a:cs typeface="Calibri"/>
                <a:sym typeface="Calibri"/>
              </a:rPr>
              <a:t> </a:t>
            </a:r>
            <a:r>
              <a:rPr lang="en-US" dirty="0" err="1">
                <a:solidFill>
                  <a:srgbClr val="595959"/>
                </a:solidFill>
                <a:latin typeface="Calibri"/>
                <a:ea typeface="Calibri"/>
                <a:cs typeface="Calibri"/>
                <a:sym typeface="Calibri"/>
              </a:rPr>
              <a:t>kasvua</a:t>
            </a:r>
            <a:endParaRPr lang="en-US" dirty="0">
              <a:solidFill>
                <a:srgbClr val="595959"/>
              </a:solidFill>
              <a:latin typeface="Calibri"/>
              <a:ea typeface="Calibri"/>
              <a:cs typeface="Calibri"/>
              <a:sym typeface="Calibri"/>
            </a:endParaRPr>
          </a:p>
          <a:p>
            <a:pPr marL="342900" indent="-280988">
              <a:spcBef>
                <a:spcPts val="750"/>
              </a:spcBef>
              <a:buClr>
                <a:srgbClr val="1E8D5E"/>
              </a:buClr>
              <a:buSzPts val="2300"/>
              <a:buFont typeface="Calibri"/>
              <a:buChar char="●"/>
            </a:pPr>
            <a:r>
              <a:rPr lang="en-US" dirty="0" err="1">
                <a:solidFill>
                  <a:srgbClr val="595959"/>
                </a:solidFill>
                <a:latin typeface="Calibri"/>
                <a:ea typeface="Calibri"/>
                <a:cs typeface="Calibri"/>
                <a:sym typeface="Calibri"/>
              </a:rPr>
              <a:t>Yritystemme</a:t>
            </a:r>
            <a:r>
              <a:rPr lang="en-US" dirty="0">
                <a:solidFill>
                  <a:srgbClr val="595959"/>
                </a:solidFill>
                <a:latin typeface="Calibri"/>
                <a:ea typeface="Calibri"/>
                <a:cs typeface="Calibri"/>
                <a:sym typeface="Calibri"/>
              </a:rPr>
              <a:t> </a:t>
            </a:r>
            <a:r>
              <a:rPr lang="en-US" dirty="0" err="1">
                <a:solidFill>
                  <a:srgbClr val="595959"/>
                </a:solidFill>
                <a:latin typeface="Calibri"/>
                <a:ea typeface="Calibri"/>
                <a:cs typeface="Calibri"/>
                <a:sym typeface="Calibri"/>
              </a:rPr>
              <a:t>toiminnan</a:t>
            </a:r>
            <a:r>
              <a:rPr lang="en-US" dirty="0">
                <a:solidFill>
                  <a:srgbClr val="595959"/>
                </a:solidFill>
                <a:latin typeface="Calibri"/>
                <a:ea typeface="Calibri"/>
                <a:cs typeface="Calibri"/>
                <a:sym typeface="Calibri"/>
              </a:rPr>
              <a:t> </a:t>
            </a:r>
            <a:r>
              <a:rPr lang="en-US" dirty="0" err="1">
                <a:solidFill>
                  <a:srgbClr val="595959"/>
                </a:solidFill>
                <a:latin typeface="Calibri"/>
                <a:ea typeface="Calibri"/>
                <a:cs typeface="Calibri"/>
                <a:sym typeface="Calibri"/>
              </a:rPr>
              <a:t>laadun</a:t>
            </a:r>
            <a:r>
              <a:rPr lang="en-US" dirty="0">
                <a:solidFill>
                  <a:srgbClr val="595959"/>
                </a:solidFill>
                <a:latin typeface="Calibri"/>
                <a:ea typeface="Calibri"/>
                <a:cs typeface="Calibri"/>
                <a:sym typeface="Calibri"/>
              </a:rPr>
              <a:t> </a:t>
            </a:r>
            <a:r>
              <a:rPr lang="en-US" dirty="0" err="1">
                <a:solidFill>
                  <a:srgbClr val="595959"/>
                </a:solidFill>
                <a:latin typeface="Calibri"/>
                <a:ea typeface="Calibri"/>
                <a:cs typeface="Calibri"/>
                <a:sym typeface="Calibri"/>
              </a:rPr>
              <a:t>kasvua</a:t>
            </a:r>
            <a:endParaRPr lang="en-US" dirty="0">
              <a:solidFill>
                <a:srgbClr val="595959"/>
              </a:solidFill>
              <a:latin typeface="Calibri"/>
              <a:ea typeface="Calibri"/>
              <a:cs typeface="Calibri"/>
              <a:sym typeface="Calibri"/>
            </a:endParaRPr>
          </a:p>
          <a:p>
            <a:pPr marL="342900" indent="-280988">
              <a:spcBef>
                <a:spcPts val="750"/>
              </a:spcBef>
              <a:buClr>
                <a:srgbClr val="1E8D5E"/>
              </a:buClr>
              <a:buSzPts val="2300"/>
              <a:buFont typeface="Calibri"/>
              <a:buChar char="●"/>
            </a:pPr>
            <a:r>
              <a:rPr lang="en-US" dirty="0" err="1">
                <a:solidFill>
                  <a:srgbClr val="595959"/>
                </a:solidFill>
                <a:latin typeface="Calibri"/>
                <a:ea typeface="Calibri"/>
                <a:cs typeface="Calibri"/>
                <a:sym typeface="Calibri"/>
              </a:rPr>
              <a:t>Tunnettuuden</a:t>
            </a:r>
            <a:r>
              <a:rPr lang="en-US" dirty="0">
                <a:solidFill>
                  <a:srgbClr val="595959"/>
                </a:solidFill>
                <a:latin typeface="Calibri"/>
                <a:ea typeface="Calibri"/>
                <a:cs typeface="Calibri"/>
                <a:sym typeface="Calibri"/>
              </a:rPr>
              <a:t> </a:t>
            </a:r>
            <a:r>
              <a:rPr lang="en-US" dirty="0" err="1">
                <a:solidFill>
                  <a:srgbClr val="595959"/>
                </a:solidFill>
                <a:latin typeface="Calibri"/>
                <a:ea typeface="Calibri"/>
                <a:cs typeface="Calibri"/>
                <a:sym typeface="Calibri"/>
              </a:rPr>
              <a:t>kasvua</a:t>
            </a:r>
            <a:endParaRPr lang="en-US" dirty="0">
              <a:solidFill>
                <a:srgbClr val="595959"/>
              </a:solidFill>
              <a:latin typeface="Calibri"/>
              <a:ea typeface="Calibri"/>
              <a:cs typeface="Calibri"/>
              <a:sym typeface="Calibri"/>
            </a:endParaRPr>
          </a:p>
          <a:p>
            <a:pPr marL="342900" indent="-280988">
              <a:spcBef>
                <a:spcPts val="750"/>
              </a:spcBef>
              <a:spcAft>
                <a:spcPts val="750"/>
              </a:spcAft>
              <a:buClr>
                <a:srgbClr val="1E8D5E"/>
              </a:buClr>
              <a:buSzPts val="2300"/>
              <a:buFont typeface="Calibri"/>
              <a:buChar char="●"/>
            </a:pPr>
            <a:r>
              <a:rPr lang="en-US" dirty="0" err="1">
                <a:solidFill>
                  <a:srgbClr val="595959"/>
                </a:solidFill>
                <a:latin typeface="Calibri"/>
                <a:ea typeface="Calibri"/>
                <a:cs typeface="Calibri"/>
                <a:sym typeface="Calibri"/>
              </a:rPr>
              <a:t>Liiketoiminnan</a:t>
            </a:r>
            <a:r>
              <a:rPr lang="en-US" dirty="0">
                <a:solidFill>
                  <a:srgbClr val="595959"/>
                </a:solidFill>
                <a:latin typeface="Calibri"/>
                <a:ea typeface="Calibri"/>
                <a:cs typeface="Calibri"/>
                <a:sym typeface="Calibri"/>
              </a:rPr>
              <a:t> </a:t>
            </a:r>
            <a:r>
              <a:rPr lang="en-US" dirty="0" err="1">
                <a:solidFill>
                  <a:srgbClr val="595959"/>
                </a:solidFill>
                <a:latin typeface="Calibri"/>
                <a:ea typeface="Calibri"/>
                <a:cs typeface="Calibri"/>
                <a:sym typeface="Calibri"/>
              </a:rPr>
              <a:t>kasvua</a:t>
            </a:r>
            <a:endParaRPr lang="en-US" dirty="0">
              <a:solidFill>
                <a:srgbClr val="595959"/>
              </a:solidFill>
              <a:latin typeface="Calibri"/>
              <a:ea typeface="Calibri"/>
              <a:cs typeface="Calibri"/>
              <a:sym typeface="Calibri"/>
            </a:endParaRPr>
          </a:p>
        </p:txBody>
      </p:sp>
      <p:grpSp>
        <p:nvGrpSpPr>
          <p:cNvPr id="11" name="Ryhmä 10">
            <a:extLst>
              <a:ext uri="{FF2B5EF4-FFF2-40B4-BE49-F238E27FC236}">
                <a16:creationId xmlns:a16="http://schemas.microsoft.com/office/drawing/2014/main" id="{F8690CA7-BAB2-BCAD-BF3B-1017C77BC465}"/>
              </a:ext>
            </a:extLst>
          </p:cNvPr>
          <p:cNvGrpSpPr/>
          <p:nvPr/>
        </p:nvGrpSpPr>
        <p:grpSpPr>
          <a:xfrm>
            <a:off x="7512380" y="4681056"/>
            <a:ext cx="1631616" cy="464152"/>
            <a:chOff x="10016506" y="6241408"/>
            <a:chExt cx="2175488" cy="618869"/>
          </a:xfrm>
        </p:grpSpPr>
        <p:sp>
          <p:nvSpPr>
            <p:cNvPr id="12" name="Suorakulmio 7">
              <a:extLst>
                <a:ext uri="{FF2B5EF4-FFF2-40B4-BE49-F238E27FC236}">
                  <a16:creationId xmlns:a16="http://schemas.microsoft.com/office/drawing/2014/main" id="{AEB7FE02-55C0-9013-4FD8-9FA57E4011E4}"/>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solidFill>
                  <a:prstClr val="white"/>
                </a:solidFill>
                <a:latin typeface="Calibri"/>
              </a:endParaRPr>
            </a:p>
          </p:txBody>
        </p:sp>
        <p:pic>
          <p:nvPicPr>
            <p:cNvPr id="15" name="Kuva 14">
              <a:extLst>
                <a:ext uri="{FF2B5EF4-FFF2-40B4-BE49-F238E27FC236}">
                  <a16:creationId xmlns:a16="http://schemas.microsoft.com/office/drawing/2014/main" id="{335A9518-D28B-2CC1-39AA-93137FAE71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77190" y="6410016"/>
              <a:ext cx="876643" cy="310197"/>
            </a:xfrm>
            <a:prstGeom prst="rect">
              <a:avLst/>
            </a:prstGeom>
          </p:spPr>
        </p:pic>
        <p:pic>
          <p:nvPicPr>
            <p:cNvPr id="16" name="Kuva 15">
              <a:extLst>
                <a:ext uri="{FF2B5EF4-FFF2-40B4-BE49-F238E27FC236}">
                  <a16:creationId xmlns:a16="http://schemas.microsoft.com/office/drawing/2014/main" id="{EB957855-2A14-E890-803A-3250DB12803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445471" y="6374032"/>
              <a:ext cx="563963" cy="333840"/>
            </a:xfrm>
            <a:prstGeom prst="rect">
              <a:avLst/>
            </a:prstGeom>
          </p:spPr>
        </p:pic>
      </p:grpSp>
    </p:spTree>
    <p:extLst>
      <p:ext uri="{BB962C8B-B14F-4D97-AF65-F5344CB8AC3E}">
        <p14:creationId xmlns:p14="http://schemas.microsoft.com/office/powerpoint/2010/main" val="1498597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n paikkamerkki 5">
            <a:extLst>
              <a:ext uri="{FF2B5EF4-FFF2-40B4-BE49-F238E27FC236}">
                <a16:creationId xmlns:a16="http://schemas.microsoft.com/office/drawing/2014/main" id="{5DEB76FC-428E-73EB-8D80-F8F021B8EED4}"/>
              </a:ext>
            </a:extLst>
          </p:cNvPr>
          <p:cNvPicPr>
            <a:picLocks noGrp="1" noChangeAspect="1"/>
          </p:cNvPicPr>
          <p:nvPr>
            <p:ph type="pic" sz="quarter" idx="10"/>
          </p:nvPr>
        </p:nvPicPr>
        <p:blipFill>
          <a:blip r:embed="rId2"/>
          <a:srcRect t="7812" b="7812"/>
          <a:stretch/>
        </p:blipFill>
        <p:spPr/>
      </p:pic>
      <p:sp>
        <p:nvSpPr>
          <p:cNvPr id="7" name="Suorakulmio 6">
            <a:extLst>
              <a:ext uri="{FF2B5EF4-FFF2-40B4-BE49-F238E27FC236}">
                <a16:creationId xmlns:a16="http://schemas.microsoft.com/office/drawing/2014/main" id="{2C9C09BD-0330-DE56-7414-2B7585E128ED}"/>
              </a:ext>
            </a:extLst>
          </p:cNvPr>
          <p:cNvSpPr/>
          <p:nvPr/>
        </p:nvSpPr>
        <p:spPr>
          <a:xfrm>
            <a:off x="-5" y="3371"/>
            <a:ext cx="9144000" cy="5143500"/>
          </a:xfrm>
          <a:prstGeom prst="rect">
            <a:avLst/>
          </a:prstGeom>
          <a:solidFill>
            <a:schemeClr val="accent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prstClr val="white"/>
              </a:solidFill>
              <a:latin typeface="Calibri"/>
            </a:endParaRPr>
          </a:p>
        </p:txBody>
      </p:sp>
      <p:sp>
        <p:nvSpPr>
          <p:cNvPr id="4" name="Otsikko 3">
            <a:extLst>
              <a:ext uri="{FF2B5EF4-FFF2-40B4-BE49-F238E27FC236}">
                <a16:creationId xmlns:a16="http://schemas.microsoft.com/office/drawing/2014/main" id="{6752D132-513B-B40D-2EE0-B4F486202B0D}"/>
              </a:ext>
            </a:extLst>
          </p:cNvPr>
          <p:cNvSpPr>
            <a:spLocks noGrp="1"/>
          </p:cNvSpPr>
          <p:nvPr>
            <p:ph type="title" idx="4294967295"/>
          </p:nvPr>
        </p:nvSpPr>
        <p:spPr>
          <a:xfrm>
            <a:off x="2239565" y="1950055"/>
            <a:ext cx="4664869" cy="375047"/>
          </a:xfrm>
        </p:spPr>
        <p:txBody>
          <a:bodyPr/>
          <a:lstStyle/>
          <a:p>
            <a:pPr algn="ctr"/>
            <a:r>
              <a:rPr lang="fi-FI">
                <a:solidFill>
                  <a:schemeClr val="bg1"/>
                </a:solidFill>
              </a:rPr>
              <a:t>Visio liiketoiminnoillemme</a:t>
            </a:r>
          </a:p>
        </p:txBody>
      </p:sp>
      <p:sp>
        <p:nvSpPr>
          <p:cNvPr id="5" name="Tekstiruutu 4">
            <a:extLst>
              <a:ext uri="{FF2B5EF4-FFF2-40B4-BE49-F238E27FC236}">
                <a16:creationId xmlns:a16="http://schemas.microsoft.com/office/drawing/2014/main" id="{11D8329E-9181-B49B-B281-EC0F172B1CB8}"/>
              </a:ext>
            </a:extLst>
          </p:cNvPr>
          <p:cNvSpPr txBox="1"/>
          <p:nvPr/>
        </p:nvSpPr>
        <p:spPr>
          <a:xfrm>
            <a:off x="1468433" y="2457450"/>
            <a:ext cx="6207134" cy="1338828"/>
          </a:xfrm>
          <a:prstGeom prst="rect">
            <a:avLst/>
          </a:prstGeom>
          <a:noFill/>
        </p:spPr>
        <p:txBody>
          <a:bodyPr wrap="square" rtlCol="0">
            <a:spAutoFit/>
          </a:bodyPr>
          <a:lstStyle/>
          <a:p>
            <a:pPr algn="ctr"/>
            <a:r>
              <a:rPr lang="en-US" sz="2700" err="1">
                <a:solidFill>
                  <a:prstClr val="white"/>
                </a:solidFill>
                <a:latin typeface="Calibri"/>
                <a:ea typeface="Calibri"/>
                <a:cs typeface="Calibri"/>
                <a:sym typeface="Calibri"/>
              </a:rPr>
              <a:t>Olemme</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valikoitujen</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toimialojemme</a:t>
            </a:r>
            <a:r>
              <a:rPr lang="en-US" sz="2700">
                <a:solidFill>
                  <a:prstClr val="white"/>
                </a:solidFill>
                <a:latin typeface="Calibri"/>
                <a:ea typeface="Calibri"/>
                <a:cs typeface="Calibri"/>
                <a:sym typeface="Calibri"/>
              </a:rPr>
              <a:t> benchmark – </a:t>
            </a:r>
            <a:r>
              <a:rPr lang="en-US" sz="2700" err="1">
                <a:solidFill>
                  <a:prstClr val="white"/>
                </a:solidFill>
                <a:latin typeface="Calibri"/>
                <a:ea typeface="Calibri"/>
                <a:cs typeface="Calibri"/>
                <a:sym typeface="Calibri"/>
              </a:rPr>
              <a:t>toimija</a:t>
            </a:r>
            <a:r>
              <a:rPr lang="en-US" sz="2700">
                <a:solidFill>
                  <a:prstClr val="white"/>
                </a:solidFill>
                <a:latin typeface="Calibri"/>
                <a:ea typeface="Calibri"/>
                <a:cs typeface="Calibri"/>
                <a:sym typeface="Calibri"/>
              </a:rPr>
              <a:t>, jota </a:t>
            </a:r>
            <a:r>
              <a:rPr lang="en-US" sz="2700" err="1">
                <a:solidFill>
                  <a:prstClr val="white"/>
                </a:solidFill>
                <a:latin typeface="Calibri"/>
                <a:ea typeface="Calibri"/>
                <a:cs typeface="Calibri"/>
                <a:sym typeface="Calibri"/>
              </a:rPr>
              <a:t>kilpailijamme</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seuraavat</a:t>
            </a:r>
            <a:r>
              <a:rPr lang="en-US" sz="2700">
                <a:solidFill>
                  <a:prstClr val="white"/>
                </a:solidFill>
                <a:latin typeface="Calibri"/>
                <a:ea typeface="Calibri"/>
                <a:cs typeface="Calibri"/>
                <a:sym typeface="Calibri"/>
              </a:rPr>
              <a:t>.</a:t>
            </a:r>
            <a:endParaRPr lang="fi-FI" sz="2700">
              <a:solidFill>
                <a:prstClr val="white"/>
              </a:solidFill>
              <a:latin typeface="Calibri"/>
            </a:endParaRPr>
          </a:p>
        </p:txBody>
      </p:sp>
      <p:grpSp>
        <p:nvGrpSpPr>
          <p:cNvPr id="14" name="Ryhmä 13">
            <a:extLst>
              <a:ext uri="{FF2B5EF4-FFF2-40B4-BE49-F238E27FC236}">
                <a16:creationId xmlns:a16="http://schemas.microsoft.com/office/drawing/2014/main" id="{605C2113-A9C9-C03D-7E0B-0B60C27C8427}"/>
              </a:ext>
            </a:extLst>
          </p:cNvPr>
          <p:cNvGrpSpPr/>
          <p:nvPr/>
        </p:nvGrpSpPr>
        <p:grpSpPr>
          <a:xfrm>
            <a:off x="7512380" y="4681056"/>
            <a:ext cx="1631616" cy="464152"/>
            <a:chOff x="10016506" y="6241408"/>
            <a:chExt cx="2175488" cy="618869"/>
          </a:xfrm>
        </p:grpSpPr>
        <p:sp>
          <p:nvSpPr>
            <p:cNvPr id="15" name="Suorakulmio 7">
              <a:extLst>
                <a:ext uri="{FF2B5EF4-FFF2-40B4-BE49-F238E27FC236}">
                  <a16:creationId xmlns:a16="http://schemas.microsoft.com/office/drawing/2014/main" id="{160D5E45-C17D-C49E-3CB6-69483FA365D6}"/>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solidFill>
                  <a:prstClr val="white"/>
                </a:solidFill>
                <a:latin typeface="Calibri"/>
              </a:endParaRPr>
            </a:p>
          </p:txBody>
        </p:sp>
        <p:pic>
          <p:nvPicPr>
            <p:cNvPr id="16" name="Kuva 15">
              <a:extLst>
                <a:ext uri="{FF2B5EF4-FFF2-40B4-BE49-F238E27FC236}">
                  <a16:creationId xmlns:a16="http://schemas.microsoft.com/office/drawing/2014/main" id="{11A3AE54-2780-BFD6-D3CA-9205A8AF1F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077190" y="6410016"/>
              <a:ext cx="876643" cy="310197"/>
            </a:xfrm>
            <a:prstGeom prst="rect">
              <a:avLst/>
            </a:prstGeom>
          </p:spPr>
        </p:pic>
        <p:pic>
          <p:nvPicPr>
            <p:cNvPr id="17" name="Kuva 16">
              <a:extLst>
                <a:ext uri="{FF2B5EF4-FFF2-40B4-BE49-F238E27FC236}">
                  <a16:creationId xmlns:a16="http://schemas.microsoft.com/office/drawing/2014/main" id="{9548B215-7F91-55E6-6E28-C3E6B1822C3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445471" y="6374032"/>
              <a:ext cx="563963" cy="333840"/>
            </a:xfrm>
            <a:prstGeom prst="rect">
              <a:avLst/>
            </a:prstGeom>
          </p:spPr>
        </p:pic>
      </p:grpSp>
    </p:spTree>
    <p:extLst>
      <p:ext uri="{BB962C8B-B14F-4D97-AF65-F5344CB8AC3E}">
        <p14:creationId xmlns:p14="http://schemas.microsoft.com/office/powerpoint/2010/main" val="665416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n paikkamerkki 5">
            <a:extLst>
              <a:ext uri="{FF2B5EF4-FFF2-40B4-BE49-F238E27FC236}">
                <a16:creationId xmlns:a16="http://schemas.microsoft.com/office/drawing/2014/main" id="{EEEECC5A-8C5E-83EF-628D-0C1EB0D92F8D}"/>
              </a:ext>
            </a:extLst>
          </p:cNvPr>
          <p:cNvPicPr>
            <a:picLocks noChangeAspect="1"/>
          </p:cNvPicPr>
          <p:nvPr/>
        </p:nvPicPr>
        <p:blipFill>
          <a:blip r:embed="rId2"/>
          <a:srcRect t="7796" b="7796"/>
          <a:stretch/>
        </p:blipFill>
        <p:spPr>
          <a:xfrm>
            <a:off x="0" y="0"/>
            <a:ext cx="9144000" cy="5143500"/>
          </a:xfrm>
          <a:prstGeom prst="rect">
            <a:avLst/>
          </a:prstGeom>
        </p:spPr>
      </p:pic>
      <p:sp>
        <p:nvSpPr>
          <p:cNvPr id="3" name="Suorakulmio 2">
            <a:extLst>
              <a:ext uri="{FF2B5EF4-FFF2-40B4-BE49-F238E27FC236}">
                <a16:creationId xmlns:a16="http://schemas.microsoft.com/office/drawing/2014/main" id="{B781AA08-3EE9-A94E-02E2-44B7693F5EB1}"/>
              </a:ext>
            </a:extLst>
          </p:cNvPr>
          <p:cNvSpPr/>
          <p:nvPr/>
        </p:nvSpPr>
        <p:spPr>
          <a:xfrm>
            <a:off x="-5" y="0"/>
            <a:ext cx="9144000" cy="5143500"/>
          </a:xfrm>
          <a:prstGeom prst="rect">
            <a:avLst/>
          </a:prstGeom>
          <a:solidFill>
            <a:schemeClr val="accent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prstClr val="white"/>
              </a:solidFill>
              <a:latin typeface="Calibri"/>
            </a:endParaRPr>
          </a:p>
        </p:txBody>
      </p:sp>
      <p:sp>
        <p:nvSpPr>
          <p:cNvPr id="4" name="Otsikko 3">
            <a:extLst>
              <a:ext uri="{FF2B5EF4-FFF2-40B4-BE49-F238E27FC236}">
                <a16:creationId xmlns:a16="http://schemas.microsoft.com/office/drawing/2014/main" id="{6752D132-513B-B40D-2EE0-B4F486202B0D}"/>
              </a:ext>
            </a:extLst>
          </p:cNvPr>
          <p:cNvSpPr>
            <a:spLocks noGrp="1"/>
          </p:cNvSpPr>
          <p:nvPr>
            <p:ph type="title"/>
          </p:nvPr>
        </p:nvSpPr>
        <p:spPr>
          <a:xfrm>
            <a:off x="404208" y="1708191"/>
            <a:ext cx="8335584" cy="231400"/>
          </a:xfrm>
        </p:spPr>
        <p:txBody>
          <a:bodyPr/>
          <a:lstStyle/>
          <a:p>
            <a:pPr algn="ctr"/>
            <a:r>
              <a:rPr lang="fi-FI">
                <a:solidFill>
                  <a:schemeClr val="bg1"/>
                </a:solidFill>
              </a:rPr>
              <a:t>Missio konsernillemme</a:t>
            </a:r>
          </a:p>
        </p:txBody>
      </p:sp>
      <p:sp>
        <p:nvSpPr>
          <p:cNvPr id="5" name="Tekstiruutu 4">
            <a:extLst>
              <a:ext uri="{FF2B5EF4-FFF2-40B4-BE49-F238E27FC236}">
                <a16:creationId xmlns:a16="http://schemas.microsoft.com/office/drawing/2014/main" id="{11D8329E-9181-B49B-B281-EC0F172B1CB8}"/>
              </a:ext>
            </a:extLst>
          </p:cNvPr>
          <p:cNvSpPr txBox="1"/>
          <p:nvPr/>
        </p:nvSpPr>
        <p:spPr>
          <a:xfrm>
            <a:off x="1468433" y="2165351"/>
            <a:ext cx="6207134" cy="1754326"/>
          </a:xfrm>
          <a:prstGeom prst="rect">
            <a:avLst/>
          </a:prstGeom>
          <a:noFill/>
        </p:spPr>
        <p:txBody>
          <a:bodyPr wrap="square" rtlCol="0">
            <a:spAutoFit/>
          </a:bodyPr>
          <a:lstStyle/>
          <a:p>
            <a:pPr algn="ctr"/>
            <a:r>
              <a:rPr lang="en-US" sz="2700" err="1">
                <a:solidFill>
                  <a:prstClr val="white"/>
                </a:solidFill>
                <a:latin typeface="Calibri"/>
                <a:ea typeface="Calibri"/>
                <a:cs typeface="Calibri"/>
                <a:sym typeface="Calibri"/>
              </a:rPr>
              <a:t>Tarjoamme</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yrityksillemme</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rohkeutta</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ruokkivaa</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tukea</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laadukasta</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johtamista</a:t>
            </a:r>
            <a:r>
              <a:rPr lang="en-US" sz="2700">
                <a:solidFill>
                  <a:prstClr val="white"/>
                </a:solidFill>
                <a:latin typeface="Calibri"/>
                <a:ea typeface="Calibri"/>
                <a:cs typeface="Calibri"/>
                <a:sym typeface="Calibri"/>
              </a:rPr>
              <a:t> ja </a:t>
            </a:r>
            <a:r>
              <a:rPr lang="en-US" sz="2700" err="1">
                <a:solidFill>
                  <a:prstClr val="white"/>
                </a:solidFill>
                <a:latin typeface="Calibri"/>
                <a:ea typeface="Calibri"/>
                <a:cs typeface="Calibri"/>
                <a:sym typeface="Calibri"/>
              </a:rPr>
              <a:t>ovia</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niihin</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maailmoihin</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joihin</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yritykset</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omalla</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matkallaan</a:t>
            </a:r>
            <a:r>
              <a:rPr lang="en-US" sz="2700">
                <a:solidFill>
                  <a:prstClr val="white"/>
                </a:solidFill>
                <a:latin typeface="Calibri"/>
                <a:ea typeface="Calibri"/>
                <a:cs typeface="Calibri"/>
                <a:sym typeface="Calibri"/>
              </a:rPr>
              <a:t> </a:t>
            </a:r>
            <a:r>
              <a:rPr lang="en-US" sz="2700" err="1">
                <a:solidFill>
                  <a:prstClr val="white"/>
                </a:solidFill>
                <a:latin typeface="Calibri"/>
                <a:ea typeface="Calibri"/>
                <a:cs typeface="Calibri"/>
                <a:sym typeface="Calibri"/>
              </a:rPr>
              <a:t>haluavat</a:t>
            </a:r>
            <a:r>
              <a:rPr lang="en-US" sz="2700">
                <a:solidFill>
                  <a:prstClr val="white"/>
                </a:solidFill>
                <a:latin typeface="Calibri"/>
                <a:ea typeface="Calibri"/>
                <a:cs typeface="Calibri"/>
                <a:sym typeface="Calibri"/>
              </a:rPr>
              <a:t>.</a:t>
            </a:r>
          </a:p>
        </p:txBody>
      </p:sp>
      <p:grpSp>
        <p:nvGrpSpPr>
          <p:cNvPr id="10" name="Ryhmä 9">
            <a:extLst>
              <a:ext uri="{FF2B5EF4-FFF2-40B4-BE49-F238E27FC236}">
                <a16:creationId xmlns:a16="http://schemas.microsoft.com/office/drawing/2014/main" id="{547A2A42-670C-4ED9-33E9-FE38D0A00DCD}"/>
              </a:ext>
            </a:extLst>
          </p:cNvPr>
          <p:cNvGrpSpPr/>
          <p:nvPr/>
        </p:nvGrpSpPr>
        <p:grpSpPr>
          <a:xfrm>
            <a:off x="7512380" y="4681056"/>
            <a:ext cx="1631616" cy="464152"/>
            <a:chOff x="10016506" y="6241408"/>
            <a:chExt cx="2175488" cy="618869"/>
          </a:xfrm>
        </p:grpSpPr>
        <p:sp>
          <p:nvSpPr>
            <p:cNvPr id="11" name="Suorakulmio 7">
              <a:extLst>
                <a:ext uri="{FF2B5EF4-FFF2-40B4-BE49-F238E27FC236}">
                  <a16:creationId xmlns:a16="http://schemas.microsoft.com/office/drawing/2014/main" id="{F1FDAE24-6C10-F6B8-800D-7F254C33D862}"/>
                </a:ext>
              </a:extLst>
            </p:cNvPr>
            <p:cNvSpPr/>
            <p:nvPr/>
          </p:nvSpPr>
          <p:spPr>
            <a:xfrm rot="10800000">
              <a:off x="10016506" y="6241408"/>
              <a:ext cx="2175488" cy="618869"/>
            </a:xfrm>
            <a:custGeom>
              <a:avLst/>
              <a:gdLst>
                <a:gd name="connsiteX0" fmla="*/ 0 w 3543300"/>
                <a:gd name="connsiteY0" fmla="*/ 0 h 1357381"/>
                <a:gd name="connsiteX1" fmla="*/ 3543300 w 3543300"/>
                <a:gd name="connsiteY1" fmla="*/ 0 h 1357381"/>
                <a:gd name="connsiteX2" fmla="*/ 3543300 w 3543300"/>
                <a:gd name="connsiteY2" fmla="*/ 1357381 h 1357381"/>
                <a:gd name="connsiteX3" fmla="*/ 0 w 3543300"/>
                <a:gd name="connsiteY3" fmla="*/ 1357381 h 1357381"/>
                <a:gd name="connsiteX4" fmla="*/ 0 w 3543300"/>
                <a:gd name="connsiteY4" fmla="*/ 0 h 1357381"/>
                <a:gd name="connsiteX0" fmla="*/ 0 w 3543300"/>
                <a:gd name="connsiteY0" fmla="*/ 0 h 1367429"/>
                <a:gd name="connsiteX1" fmla="*/ 3543300 w 3543300"/>
                <a:gd name="connsiteY1" fmla="*/ 0 h 1367429"/>
                <a:gd name="connsiteX2" fmla="*/ 2930350 w 3543300"/>
                <a:gd name="connsiteY2" fmla="*/ 1367429 h 1367429"/>
                <a:gd name="connsiteX3" fmla="*/ 0 w 3543300"/>
                <a:gd name="connsiteY3" fmla="*/ 1357381 h 1367429"/>
                <a:gd name="connsiteX4" fmla="*/ 0 w 3543300"/>
                <a:gd name="connsiteY4" fmla="*/ 0 h 136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367429">
                  <a:moveTo>
                    <a:pt x="0" y="0"/>
                  </a:moveTo>
                  <a:lnTo>
                    <a:pt x="3543300" y="0"/>
                  </a:lnTo>
                  <a:lnTo>
                    <a:pt x="2930350" y="1367429"/>
                  </a:lnTo>
                  <a:lnTo>
                    <a:pt x="0" y="1357381"/>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solidFill>
                  <a:prstClr val="white"/>
                </a:solidFill>
                <a:latin typeface="Calibri"/>
              </a:endParaRPr>
            </a:p>
          </p:txBody>
        </p:sp>
        <p:pic>
          <p:nvPicPr>
            <p:cNvPr id="12" name="Kuva 11">
              <a:extLst>
                <a:ext uri="{FF2B5EF4-FFF2-40B4-BE49-F238E27FC236}">
                  <a16:creationId xmlns:a16="http://schemas.microsoft.com/office/drawing/2014/main" id="{65AEDDB9-B86A-02D0-A204-36E17BB214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077190" y="6410016"/>
              <a:ext cx="876643" cy="310197"/>
            </a:xfrm>
            <a:prstGeom prst="rect">
              <a:avLst/>
            </a:prstGeom>
          </p:spPr>
        </p:pic>
        <p:pic>
          <p:nvPicPr>
            <p:cNvPr id="13" name="Kuva 12">
              <a:extLst>
                <a:ext uri="{FF2B5EF4-FFF2-40B4-BE49-F238E27FC236}">
                  <a16:creationId xmlns:a16="http://schemas.microsoft.com/office/drawing/2014/main" id="{26DE22C8-8138-5E75-D9FB-6D6BE30A6EA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445471" y="6374032"/>
              <a:ext cx="563963" cy="333840"/>
            </a:xfrm>
            <a:prstGeom prst="rect">
              <a:avLst/>
            </a:prstGeom>
          </p:spPr>
        </p:pic>
      </p:grpSp>
    </p:spTree>
    <p:extLst>
      <p:ext uri="{BB962C8B-B14F-4D97-AF65-F5344CB8AC3E}">
        <p14:creationId xmlns:p14="http://schemas.microsoft.com/office/powerpoint/2010/main" val="1597301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0" y="2274803"/>
            <a:ext cx="9144001" cy="2702833"/>
          </a:xfrm>
          <a:prstGeom prst="rect">
            <a:avLst/>
          </a:prstGeom>
          <a:gradFill flip="none" rotWithShape="1">
            <a:gsLst>
              <a:gs pos="0">
                <a:srgbClr val="D0D7E0"/>
              </a:gs>
              <a:gs pos="100000">
                <a:srgbClr val="969FA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Otsikko 1"/>
          <p:cNvSpPr>
            <a:spLocks noGrp="1"/>
          </p:cNvSpPr>
          <p:nvPr>
            <p:ph type="title"/>
          </p:nvPr>
        </p:nvSpPr>
        <p:spPr>
          <a:xfrm>
            <a:off x="568728" y="360950"/>
            <a:ext cx="8335584" cy="231400"/>
          </a:xfrm>
        </p:spPr>
        <p:txBody>
          <a:bodyPr/>
          <a:lstStyle/>
          <a:p>
            <a:r>
              <a:rPr lang="fi-FI" sz="2400"/>
              <a:t>SIEMENKAUPAN URANUURTAJA </a:t>
            </a:r>
          </a:p>
        </p:txBody>
      </p:sp>
      <p:sp>
        <p:nvSpPr>
          <p:cNvPr id="29" name="Suorakulmio 28"/>
          <p:cNvSpPr/>
          <p:nvPr/>
        </p:nvSpPr>
        <p:spPr>
          <a:xfrm>
            <a:off x="218380" y="801984"/>
            <a:ext cx="8053165" cy="2308324"/>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fi-FI" sz="1600"/>
              <a:t>Sven G. Nieminen aloitti yritystoiminnan ja perusti S.G Nieminen Oy:n 1933 hoitamaan siemenkauppaa.</a:t>
            </a:r>
          </a:p>
          <a:p>
            <a:pPr marL="285750" indent="-285750">
              <a:buFont typeface="Arial" panose="020B0604020202020204" pitchFamily="34" charset="0"/>
              <a:buChar char="•"/>
            </a:pPr>
            <a:r>
              <a:rPr lang="fi-FI" sz="1600">
                <a:ea typeface="+mn-lt"/>
                <a:cs typeface="+mn-lt"/>
              </a:rPr>
              <a:t>S.G. Nieminen toimii edelleen niin viljelijöiden, viherrakentajien kuin jälleenmyyjienkin luottokumppanina, jonka vahvan ammattitaidon perustana ovat pitkät perinteet, sekä kokemuksen ja viimeisimmän tiedon tuoma osaaminen.</a:t>
            </a:r>
          </a:p>
          <a:p>
            <a:endParaRPr lang="fi-FI" sz="1600">
              <a:ea typeface="Calibri"/>
              <a:cs typeface="Calibri"/>
            </a:endParaRPr>
          </a:p>
          <a:p>
            <a:pPr marL="285750" indent="-285750">
              <a:buFont typeface="Arial" panose="020B0604020202020204" pitchFamily="34" charset="0"/>
              <a:buChar char="•"/>
            </a:pPr>
            <a:endParaRPr lang="fi-FI" sz="1600"/>
          </a:p>
          <a:p>
            <a:pPr marL="285750" indent="-285750">
              <a:buFont typeface="Arial" panose="020B0604020202020204" pitchFamily="34" charset="0"/>
              <a:buChar char="•"/>
            </a:pPr>
            <a:endParaRPr lang="fi-FI" sz="1600"/>
          </a:p>
          <a:p>
            <a:endParaRPr lang="fi-FI" sz="1600">
              <a:solidFill>
                <a:schemeClr val="tx1">
                  <a:lumMod val="65000"/>
                  <a:lumOff val="35000"/>
                </a:schemeClr>
              </a:solidFill>
            </a:endParaRPr>
          </a:p>
        </p:txBody>
      </p:sp>
      <p:pic>
        <p:nvPicPr>
          <p:cNvPr id="20" name="Kuva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83457" y="46868"/>
            <a:ext cx="830480" cy="576124"/>
          </a:xfrm>
          <a:prstGeom prst="rect">
            <a:avLst/>
          </a:prstGeom>
        </p:spPr>
      </p:pic>
      <p:sp>
        <p:nvSpPr>
          <p:cNvPr id="25" name="Suorakulmio 24">
            <a:extLst>
              <a:ext uri="{FF2B5EF4-FFF2-40B4-BE49-F238E27FC236}">
                <a16:creationId xmlns:a16="http://schemas.microsoft.com/office/drawing/2014/main" id="{B343F4C0-2AF1-40F4-BDEF-0C460DA538F8}"/>
              </a:ext>
            </a:extLst>
          </p:cNvPr>
          <p:cNvSpPr/>
          <p:nvPr/>
        </p:nvSpPr>
        <p:spPr>
          <a:xfrm>
            <a:off x="568728" y="2273602"/>
            <a:ext cx="2205025" cy="2512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pic>
        <p:nvPicPr>
          <p:cNvPr id="26" name="Kuva 25">
            <a:extLst>
              <a:ext uri="{FF2B5EF4-FFF2-40B4-BE49-F238E27FC236}">
                <a16:creationId xmlns:a16="http://schemas.microsoft.com/office/drawing/2014/main" id="{11FE081D-739F-4365-807B-C0C6D324DE4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57797" y="2280087"/>
            <a:ext cx="2218013" cy="1470015"/>
          </a:xfrm>
          <a:prstGeom prst="rect">
            <a:avLst/>
          </a:prstGeom>
        </p:spPr>
      </p:pic>
      <p:sp>
        <p:nvSpPr>
          <p:cNvPr id="30" name="Suorakulmio 29">
            <a:extLst>
              <a:ext uri="{FF2B5EF4-FFF2-40B4-BE49-F238E27FC236}">
                <a16:creationId xmlns:a16="http://schemas.microsoft.com/office/drawing/2014/main" id="{EAE39912-C3CA-4933-AB56-02384661FF2C}"/>
              </a:ext>
            </a:extLst>
          </p:cNvPr>
          <p:cNvSpPr/>
          <p:nvPr/>
        </p:nvSpPr>
        <p:spPr>
          <a:xfrm>
            <a:off x="568728" y="3964295"/>
            <a:ext cx="2200431" cy="600164"/>
          </a:xfrm>
          <a:prstGeom prst="rect">
            <a:avLst/>
          </a:prstGeom>
        </p:spPr>
        <p:txBody>
          <a:bodyPr wrap="square">
            <a:spAutoFit/>
          </a:bodyPr>
          <a:lstStyle/>
          <a:p>
            <a:pPr algn="ctr"/>
            <a:r>
              <a:rPr lang="fi-FI" sz="1200" b="1" spc="-30">
                <a:solidFill>
                  <a:schemeClr val="tx1">
                    <a:lumMod val="50000"/>
                  </a:schemeClr>
                </a:solidFill>
              </a:rPr>
              <a:t>VILJALAJIKKEET</a:t>
            </a:r>
          </a:p>
          <a:p>
            <a:pPr algn="ctr"/>
            <a:br>
              <a:rPr lang="fi-FI" sz="300">
                <a:solidFill>
                  <a:schemeClr val="tx1">
                    <a:lumMod val="50000"/>
                  </a:schemeClr>
                </a:solidFill>
              </a:rPr>
            </a:br>
            <a:r>
              <a:rPr lang="fi-FI" sz="900">
                <a:solidFill>
                  <a:schemeClr val="tx1">
                    <a:lumMod val="50000"/>
                  </a:schemeClr>
                </a:solidFill>
              </a:rPr>
              <a:t>Parhaat lajikkeet maamme kasvinviljelyn ja elintarviketuotannon tarpeisiin.</a:t>
            </a:r>
          </a:p>
        </p:txBody>
      </p:sp>
      <p:sp>
        <p:nvSpPr>
          <p:cNvPr id="34" name="Suorakulmio 33">
            <a:extLst>
              <a:ext uri="{FF2B5EF4-FFF2-40B4-BE49-F238E27FC236}">
                <a16:creationId xmlns:a16="http://schemas.microsoft.com/office/drawing/2014/main" id="{09FFBD98-581B-4DD8-A382-5C3FA50F4F10}"/>
              </a:ext>
            </a:extLst>
          </p:cNvPr>
          <p:cNvSpPr/>
          <p:nvPr/>
        </p:nvSpPr>
        <p:spPr>
          <a:xfrm>
            <a:off x="3468459" y="2280403"/>
            <a:ext cx="2205025" cy="2506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pic>
        <p:nvPicPr>
          <p:cNvPr id="35" name="Kuva 34">
            <a:extLst>
              <a:ext uri="{FF2B5EF4-FFF2-40B4-BE49-F238E27FC236}">
                <a16:creationId xmlns:a16="http://schemas.microsoft.com/office/drawing/2014/main" id="{4C80988A-11C3-4488-9353-CF02E565CE1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1191"/>
          <a:stretch/>
        </p:blipFill>
        <p:spPr>
          <a:xfrm rot="5400000">
            <a:off x="3285822" y="2460971"/>
            <a:ext cx="1466751" cy="1105602"/>
          </a:xfrm>
          <a:prstGeom prst="rect">
            <a:avLst/>
          </a:prstGeom>
        </p:spPr>
      </p:pic>
      <p:sp>
        <p:nvSpPr>
          <p:cNvPr id="36" name="Suorakulmio 35">
            <a:extLst>
              <a:ext uri="{FF2B5EF4-FFF2-40B4-BE49-F238E27FC236}">
                <a16:creationId xmlns:a16="http://schemas.microsoft.com/office/drawing/2014/main" id="{042A4B59-4E79-48A3-87CC-FF3933F5BB66}"/>
              </a:ext>
            </a:extLst>
          </p:cNvPr>
          <p:cNvSpPr/>
          <p:nvPr/>
        </p:nvSpPr>
        <p:spPr>
          <a:xfrm>
            <a:off x="3468459" y="4182079"/>
            <a:ext cx="2200431" cy="461665"/>
          </a:xfrm>
          <a:prstGeom prst="rect">
            <a:avLst/>
          </a:prstGeom>
        </p:spPr>
        <p:txBody>
          <a:bodyPr wrap="square">
            <a:spAutoFit/>
          </a:bodyPr>
          <a:lstStyle/>
          <a:p>
            <a:pPr algn="ctr"/>
            <a:r>
              <a:rPr lang="fi-FI" sz="1200" b="1" spc="-30">
                <a:solidFill>
                  <a:schemeClr val="tx1">
                    <a:lumMod val="50000"/>
                  </a:schemeClr>
                </a:solidFill>
              </a:rPr>
              <a:t>VIHANNESLAJIKKEET JA -TAIMET</a:t>
            </a:r>
          </a:p>
          <a:p>
            <a:pPr algn="ctr"/>
            <a:br>
              <a:rPr lang="fi-FI" sz="300">
                <a:solidFill>
                  <a:schemeClr val="tx1">
                    <a:lumMod val="50000"/>
                  </a:schemeClr>
                </a:solidFill>
              </a:rPr>
            </a:br>
            <a:r>
              <a:rPr lang="fi-FI" sz="900" err="1">
                <a:solidFill>
                  <a:schemeClr val="tx1">
                    <a:lumMod val="50000"/>
                  </a:schemeClr>
                </a:solidFill>
              </a:rPr>
              <a:t>Hazera</a:t>
            </a:r>
            <a:r>
              <a:rPr lang="fi-FI" sz="900">
                <a:solidFill>
                  <a:schemeClr val="tx1">
                    <a:lumMod val="50000"/>
                  </a:schemeClr>
                </a:solidFill>
              </a:rPr>
              <a:t>, </a:t>
            </a:r>
            <a:r>
              <a:rPr lang="fi-FI" sz="900" err="1">
                <a:solidFill>
                  <a:schemeClr val="tx1">
                    <a:lumMod val="50000"/>
                  </a:schemeClr>
                </a:solidFill>
              </a:rPr>
              <a:t>Vilmorin</a:t>
            </a:r>
            <a:r>
              <a:rPr lang="fi-FI" sz="900">
                <a:solidFill>
                  <a:schemeClr val="tx1">
                    <a:lumMod val="50000"/>
                  </a:schemeClr>
                </a:solidFill>
              </a:rPr>
              <a:t>, </a:t>
            </a:r>
            <a:r>
              <a:rPr lang="fi-FI" sz="900" err="1">
                <a:solidFill>
                  <a:schemeClr val="tx1">
                    <a:lumMod val="50000"/>
                  </a:schemeClr>
                </a:solidFill>
              </a:rPr>
              <a:t>Noordam</a:t>
            </a:r>
            <a:endParaRPr lang="fi-FI" sz="900">
              <a:solidFill>
                <a:schemeClr val="tx1">
                  <a:lumMod val="50000"/>
                </a:schemeClr>
              </a:solidFill>
            </a:endParaRPr>
          </a:p>
        </p:txBody>
      </p:sp>
      <p:sp>
        <p:nvSpPr>
          <p:cNvPr id="38" name="Suorakulmio 37">
            <a:extLst>
              <a:ext uri="{FF2B5EF4-FFF2-40B4-BE49-F238E27FC236}">
                <a16:creationId xmlns:a16="http://schemas.microsoft.com/office/drawing/2014/main" id="{6E2C1DE7-EB2D-4C6A-940F-0C1E9D5DAFE7}"/>
              </a:ext>
            </a:extLst>
          </p:cNvPr>
          <p:cNvSpPr/>
          <p:nvPr/>
        </p:nvSpPr>
        <p:spPr>
          <a:xfrm>
            <a:off x="6368190" y="2273605"/>
            <a:ext cx="2205025" cy="25128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40" name="Suorakulmio 39">
            <a:extLst>
              <a:ext uri="{FF2B5EF4-FFF2-40B4-BE49-F238E27FC236}">
                <a16:creationId xmlns:a16="http://schemas.microsoft.com/office/drawing/2014/main" id="{F6663C61-115C-420B-B9EB-4D76FB4AF102}"/>
              </a:ext>
            </a:extLst>
          </p:cNvPr>
          <p:cNvSpPr/>
          <p:nvPr/>
        </p:nvSpPr>
        <p:spPr>
          <a:xfrm>
            <a:off x="6368190" y="4089745"/>
            <a:ext cx="2200431" cy="646331"/>
          </a:xfrm>
          <a:prstGeom prst="rect">
            <a:avLst/>
          </a:prstGeom>
        </p:spPr>
        <p:txBody>
          <a:bodyPr wrap="square">
            <a:spAutoFit/>
          </a:bodyPr>
          <a:lstStyle/>
          <a:p>
            <a:pPr algn="ctr"/>
            <a:r>
              <a:rPr lang="fi-FI" sz="1200" b="1" spc="-30">
                <a:solidFill>
                  <a:schemeClr val="tx1">
                    <a:lumMod val="50000"/>
                  </a:schemeClr>
                </a:solidFill>
              </a:rPr>
              <a:t>NURMIKKOSIEMENET, LANNOITTEET</a:t>
            </a:r>
          </a:p>
          <a:p>
            <a:pPr algn="ctr"/>
            <a:br>
              <a:rPr lang="fi-FI" sz="300">
                <a:solidFill>
                  <a:schemeClr val="tx1">
                    <a:lumMod val="50000"/>
                  </a:schemeClr>
                </a:solidFill>
              </a:rPr>
            </a:br>
            <a:r>
              <a:rPr lang="fi-FI" sz="900" err="1">
                <a:solidFill>
                  <a:schemeClr val="tx1">
                    <a:lumMod val="50000"/>
                  </a:schemeClr>
                </a:solidFill>
              </a:rPr>
              <a:t>Griino</a:t>
            </a:r>
            <a:r>
              <a:rPr lang="fi-FI" sz="900">
                <a:solidFill>
                  <a:schemeClr val="tx1">
                    <a:lumMod val="50000"/>
                  </a:schemeClr>
                </a:solidFill>
              </a:rPr>
              <a:t>, </a:t>
            </a:r>
            <a:r>
              <a:rPr lang="fi-FI" sz="900" err="1">
                <a:solidFill>
                  <a:schemeClr val="tx1">
                    <a:lumMod val="50000"/>
                  </a:schemeClr>
                </a:solidFill>
              </a:rPr>
              <a:t>Griino</a:t>
            </a:r>
            <a:r>
              <a:rPr lang="fi-FI" sz="900">
                <a:solidFill>
                  <a:schemeClr val="tx1">
                    <a:lumMod val="50000"/>
                  </a:schemeClr>
                </a:solidFill>
              </a:rPr>
              <a:t> Pro</a:t>
            </a:r>
          </a:p>
        </p:txBody>
      </p:sp>
      <p:pic>
        <p:nvPicPr>
          <p:cNvPr id="41" name="Kuva 40">
            <a:extLst>
              <a:ext uri="{FF2B5EF4-FFF2-40B4-BE49-F238E27FC236}">
                <a16:creationId xmlns:a16="http://schemas.microsoft.com/office/drawing/2014/main" id="{8496F947-155D-4A9D-95BC-D9EF8ED9BA8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0823"/>
          <a:stretch/>
        </p:blipFill>
        <p:spPr>
          <a:xfrm>
            <a:off x="4576792" y="2280394"/>
            <a:ext cx="1096504" cy="1466750"/>
          </a:xfrm>
          <a:prstGeom prst="rect">
            <a:avLst/>
          </a:prstGeom>
        </p:spPr>
      </p:pic>
      <p:pic>
        <p:nvPicPr>
          <p:cNvPr id="9" name="Kuva 8" descr="Kuva, joka sisältää kohteen clipart-kuva&#10;&#10;Kuvaus luotu automaattisesti">
            <a:extLst>
              <a:ext uri="{FF2B5EF4-FFF2-40B4-BE49-F238E27FC236}">
                <a16:creationId xmlns:a16="http://schemas.microsoft.com/office/drawing/2014/main" id="{25A30CE8-CD4A-4FD8-99DD-387F9FBDD3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43751" y="3877441"/>
            <a:ext cx="601987" cy="233242"/>
          </a:xfrm>
          <a:prstGeom prst="rect">
            <a:avLst/>
          </a:prstGeom>
        </p:spPr>
      </p:pic>
      <p:pic>
        <p:nvPicPr>
          <p:cNvPr id="13" name="Kuva 12">
            <a:extLst>
              <a:ext uri="{FF2B5EF4-FFF2-40B4-BE49-F238E27FC236}">
                <a16:creationId xmlns:a16="http://schemas.microsoft.com/office/drawing/2014/main" id="{E8D831D3-D7CB-4E5E-9CF8-F983CE08042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92089" y="3776545"/>
            <a:ext cx="592605" cy="406213"/>
          </a:xfrm>
          <a:prstGeom prst="rect">
            <a:avLst/>
          </a:prstGeom>
        </p:spPr>
      </p:pic>
      <p:pic>
        <p:nvPicPr>
          <p:cNvPr id="18" name="Kuva 17" descr="Kuva, joka sisältää kohteen clipart-kuva&#10;&#10;Kuvaus luotu automaattisesti">
            <a:extLst>
              <a:ext uri="{FF2B5EF4-FFF2-40B4-BE49-F238E27FC236}">
                <a16:creationId xmlns:a16="http://schemas.microsoft.com/office/drawing/2014/main" id="{5B82D2BF-F998-4CEF-8685-1482818DBD9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92789" y="3827232"/>
            <a:ext cx="574842" cy="309866"/>
          </a:xfrm>
          <a:prstGeom prst="rect">
            <a:avLst/>
          </a:prstGeom>
        </p:spPr>
      </p:pic>
      <p:sp>
        <p:nvSpPr>
          <p:cNvPr id="42" name="Suorakulmio 41">
            <a:extLst>
              <a:ext uri="{FF2B5EF4-FFF2-40B4-BE49-F238E27FC236}">
                <a16:creationId xmlns:a16="http://schemas.microsoft.com/office/drawing/2014/main" id="{67DA60F0-51DC-4988-A630-2FC9539A41C1}"/>
              </a:ext>
            </a:extLst>
          </p:cNvPr>
          <p:cNvSpPr/>
          <p:nvPr/>
        </p:nvSpPr>
        <p:spPr>
          <a:xfrm>
            <a:off x="573233" y="2273594"/>
            <a:ext cx="2205025" cy="1129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43" name="Suorakulmio 42">
            <a:extLst>
              <a:ext uri="{FF2B5EF4-FFF2-40B4-BE49-F238E27FC236}">
                <a16:creationId xmlns:a16="http://schemas.microsoft.com/office/drawing/2014/main" id="{C6C3FD3B-73CD-40F8-9353-9576B4C1DA50}"/>
              </a:ext>
            </a:extLst>
          </p:cNvPr>
          <p:cNvSpPr/>
          <p:nvPr/>
        </p:nvSpPr>
        <p:spPr>
          <a:xfrm>
            <a:off x="3467687" y="2273594"/>
            <a:ext cx="2205025" cy="1129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44" name="Suorakulmio 43">
            <a:extLst>
              <a:ext uri="{FF2B5EF4-FFF2-40B4-BE49-F238E27FC236}">
                <a16:creationId xmlns:a16="http://schemas.microsoft.com/office/drawing/2014/main" id="{3A31D212-A36A-4CB4-BF5E-BEAAD3AB45C3}"/>
              </a:ext>
            </a:extLst>
          </p:cNvPr>
          <p:cNvSpPr/>
          <p:nvPr/>
        </p:nvSpPr>
        <p:spPr>
          <a:xfrm>
            <a:off x="6368149" y="2273594"/>
            <a:ext cx="2205025" cy="1129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pic>
        <p:nvPicPr>
          <p:cNvPr id="3" name="Kuva 3" descr="Kuva, joka sisältää kohteen ruoho, piha-, kenttä, kasvi&#10;&#10;Kuvaus luotu automaattisesti">
            <a:extLst>
              <a:ext uri="{FF2B5EF4-FFF2-40B4-BE49-F238E27FC236}">
                <a16:creationId xmlns:a16="http://schemas.microsoft.com/office/drawing/2014/main" id="{A6A5B659-1285-C06E-037E-4F6044F8003D}"/>
              </a:ext>
            </a:extLst>
          </p:cNvPr>
          <p:cNvPicPr>
            <a:picLocks noChangeAspect="1"/>
          </p:cNvPicPr>
          <p:nvPr/>
        </p:nvPicPr>
        <p:blipFill>
          <a:blip r:embed="rId9"/>
          <a:stretch>
            <a:fillRect/>
          </a:stretch>
        </p:blipFill>
        <p:spPr>
          <a:xfrm>
            <a:off x="6350793" y="2356064"/>
            <a:ext cx="2223007" cy="1391237"/>
          </a:xfrm>
          <a:prstGeom prst="rect">
            <a:avLst/>
          </a:prstGeom>
        </p:spPr>
      </p:pic>
      <p:pic>
        <p:nvPicPr>
          <p:cNvPr id="4" name="Kuva 5">
            <a:extLst>
              <a:ext uri="{FF2B5EF4-FFF2-40B4-BE49-F238E27FC236}">
                <a16:creationId xmlns:a16="http://schemas.microsoft.com/office/drawing/2014/main" id="{76F0942C-40B6-9BA1-0414-FA6EB0368C61}"/>
              </a:ext>
            </a:extLst>
          </p:cNvPr>
          <p:cNvPicPr>
            <a:picLocks noChangeAspect="1"/>
          </p:cNvPicPr>
          <p:nvPr/>
        </p:nvPicPr>
        <p:blipFill>
          <a:blip r:embed="rId10"/>
          <a:stretch>
            <a:fillRect/>
          </a:stretch>
        </p:blipFill>
        <p:spPr>
          <a:xfrm>
            <a:off x="6887272" y="3846349"/>
            <a:ext cx="1091426" cy="231637"/>
          </a:xfrm>
          <a:prstGeom prst="rect">
            <a:avLst/>
          </a:prstGeom>
        </p:spPr>
      </p:pic>
    </p:spTree>
    <p:extLst>
      <p:ext uri="{BB962C8B-B14F-4D97-AF65-F5344CB8AC3E}">
        <p14:creationId xmlns:p14="http://schemas.microsoft.com/office/powerpoint/2010/main" val="754339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Suorakulmio 55">
            <a:extLst>
              <a:ext uri="{FF2B5EF4-FFF2-40B4-BE49-F238E27FC236}">
                <a16:creationId xmlns:a16="http://schemas.microsoft.com/office/drawing/2014/main" id="{FC866FE5-5921-4A76-A362-28F302124989}"/>
              </a:ext>
            </a:extLst>
          </p:cNvPr>
          <p:cNvSpPr/>
          <p:nvPr/>
        </p:nvSpPr>
        <p:spPr>
          <a:xfrm>
            <a:off x="0" y="1808757"/>
            <a:ext cx="9144001" cy="3168879"/>
          </a:xfrm>
          <a:prstGeom prst="rect">
            <a:avLst/>
          </a:prstGeom>
          <a:gradFill flip="none" rotWithShape="1">
            <a:gsLst>
              <a:gs pos="0">
                <a:srgbClr val="D0D7E0"/>
              </a:gs>
              <a:gs pos="100000">
                <a:srgbClr val="969FA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9" name="Suorakulmio 58">
            <a:extLst>
              <a:ext uri="{FF2B5EF4-FFF2-40B4-BE49-F238E27FC236}">
                <a16:creationId xmlns:a16="http://schemas.microsoft.com/office/drawing/2014/main" id="{BCC20194-6E18-4358-A60C-784079039A51}"/>
              </a:ext>
            </a:extLst>
          </p:cNvPr>
          <p:cNvSpPr/>
          <p:nvPr/>
        </p:nvSpPr>
        <p:spPr>
          <a:xfrm>
            <a:off x="4524372" y="1804702"/>
            <a:ext cx="1209571" cy="190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60" name="Suorakulmio 59">
            <a:extLst>
              <a:ext uri="{FF2B5EF4-FFF2-40B4-BE49-F238E27FC236}">
                <a16:creationId xmlns:a16="http://schemas.microsoft.com/office/drawing/2014/main" id="{6AA9ADF9-2ED3-4AA9-BD7B-EED89429960D}"/>
              </a:ext>
            </a:extLst>
          </p:cNvPr>
          <p:cNvSpPr/>
          <p:nvPr/>
        </p:nvSpPr>
        <p:spPr>
          <a:xfrm>
            <a:off x="5920059" y="1804702"/>
            <a:ext cx="1209571" cy="190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62" name="Suorakulmio 61">
            <a:extLst>
              <a:ext uri="{FF2B5EF4-FFF2-40B4-BE49-F238E27FC236}">
                <a16:creationId xmlns:a16="http://schemas.microsoft.com/office/drawing/2014/main" id="{22AEF37D-0F85-428A-9A44-C871C3BF1B87}"/>
              </a:ext>
            </a:extLst>
          </p:cNvPr>
          <p:cNvSpPr/>
          <p:nvPr/>
        </p:nvSpPr>
        <p:spPr>
          <a:xfrm>
            <a:off x="7317184" y="1818010"/>
            <a:ext cx="1209571" cy="190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pic>
        <p:nvPicPr>
          <p:cNvPr id="63" name="Kuva 62">
            <a:extLst>
              <a:ext uri="{FF2B5EF4-FFF2-40B4-BE49-F238E27FC236}">
                <a16:creationId xmlns:a16="http://schemas.microsoft.com/office/drawing/2014/main" id="{644BDD9C-724F-451C-9A83-3B39582679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89523" y="46868"/>
            <a:ext cx="848576" cy="576124"/>
          </a:xfrm>
          <a:prstGeom prst="rect">
            <a:avLst/>
          </a:prstGeom>
        </p:spPr>
      </p:pic>
      <p:sp>
        <p:nvSpPr>
          <p:cNvPr id="64" name="Otsikko 1">
            <a:extLst>
              <a:ext uri="{FF2B5EF4-FFF2-40B4-BE49-F238E27FC236}">
                <a16:creationId xmlns:a16="http://schemas.microsoft.com/office/drawing/2014/main" id="{3CB5527E-4BBF-4597-8DFA-27F11DE9B5B5}"/>
              </a:ext>
            </a:extLst>
          </p:cNvPr>
          <p:cNvSpPr>
            <a:spLocks noGrp="1"/>
          </p:cNvSpPr>
          <p:nvPr>
            <p:ph type="title"/>
          </p:nvPr>
        </p:nvSpPr>
        <p:spPr>
          <a:xfrm>
            <a:off x="568728" y="360950"/>
            <a:ext cx="8335584" cy="231400"/>
          </a:xfrm>
        </p:spPr>
        <p:txBody>
          <a:bodyPr/>
          <a:lstStyle/>
          <a:p>
            <a:r>
              <a:rPr lang="fi-FI" sz="2400"/>
              <a:t>MAATALOUSKONEIDEN JOHTAVAT MERKIT</a:t>
            </a:r>
          </a:p>
        </p:txBody>
      </p:sp>
      <p:sp>
        <p:nvSpPr>
          <p:cNvPr id="65" name="Suorakulmio 64">
            <a:extLst>
              <a:ext uri="{FF2B5EF4-FFF2-40B4-BE49-F238E27FC236}">
                <a16:creationId xmlns:a16="http://schemas.microsoft.com/office/drawing/2014/main" id="{4CBACE66-1B9A-4BE9-AFC9-D0F48600AC52}"/>
              </a:ext>
            </a:extLst>
          </p:cNvPr>
          <p:cNvSpPr/>
          <p:nvPr/>
        </p:nvSpPr>
        <p:spPr>
          <a:xfrm>
            <a:off x="218380" y="801984"/>
            <a:ext cx="8833341" cy="1323439"/>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fi-FI" sz="1600" err="1"/>
              <a:t>Agritek</a:t>
            </a:r>
            <a:r>
              <a:rPr lang="fi-FI" sz="1600"/>
              <a:t> Oy on perustettu 1986. Toimii maahantuojana ykkösketjun koneille, alkuperäisille varaosille ja korkealaatuisille tarvikkeille.</a:t>
            </a:r>
          </a:p>
          <a:p>
            <a:pPr marL="285750" indent="-285750">
              <a:buFont typeface="Arial" panose="020B0604020202020204" pitchFamily="34" charset="0"/>
              <a:buChar char="•"/>
            </a:pPr>
            <a:r>
              <a:rPr lang="fi-FI" sz="1600"/>
              <a:t>Jälleenmyyjät: New Holland 18, Case IH 16, työkoneet 18</a:t>
            </a:r>
            <a:endParaRPr lang="fi-FI" sz="1600">
              <a:cs typeface="Calibri"/>
            </a:endParaRPr>
          </a:p>
          <a:p>
            <a:pPr marL="285750" indent="-285750">
              <a:buFont typeface="Arial" panose="020B0604020202020204" pitchFamily="34" charset="0"/>
              <a:buChar char="•"/>
            </a:pPr>
            <a:r>
              <a:rPr lang="fi-FI" sz="1600"/>
              <a:t>Huoltopisteet: 80</a:t>
            </a:r>
            <a:endParaRPr lang="fi-FI" sz="1600">
              <a:cs typeface="Calibri"/>
            </a:endParaRPr>
          </a:p>
          <a:p>
            <a:pPr marL="285750" indent="-285750">
              <a:buFont typeface="Arial" panose="020B0604020202020204" pitchFamily="34" charset="0"/>
              <a:buChar char="•"/>
            </a:pPr>
            <a:endParaRPr lang="fi-FI" sz="1600"/>
          </a:p>
        </p:txBody>
      </p:sp>
      <p:sp>
        <p:nvSpPr>
          <p:cNvPr id="66" name="Suorakulmio 65">
            <a:extLst>
              <a:ext uri="{FF2B5EF4-FFF2-40B4-BE49-F238E27FC236}">
                <a16:creationId xmlns:a16="http://schemas.microsoft.com/office/drawing/2014/main" id="{BA76707B-FF1C-4900-8D6A-7A5CD6CB7C1D}"/>
              </a:ext>
            </a:extLst>
          </p:cNvPr>
          <p:cNvSpPr/>
          <p:nvPr/>
        </p:nvSpPr>
        <p:spPr>
          <a:xfrm>
            <a:off x="431949" y="1820936"/>
            <a:ext cx="1209571" cy="190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pic>
        <p:nvPicPr>
          <p:cNvPr id="67" name="Kuva 66">
            <a:extLst>
              <a:ext uri="{FF2B5EF4-FFF2-40B4-BE49-F238E27FC236}">
                <a16:creationId xmlns:a16="http://schemas.microsoft.com/office/drawing/2014/main" id="{63A382DD-4015-4D01-9F12-7F189D1BCDB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927" t="12631" r="19731" b="13431"/>
          <a:stretch/>
        </p:blipFill>
        <p:spPr>
          <a:xfrm>
            <a:off x="422623" y="1815884"/>
            <a:ext cx="1224919" cy="1009866"/>
          </a:xfrm>
          <a:prstGeom prst="rect">
            <a:avLst/>
          </a:prstGeom>
        </p:spPr>
      </p:pic>
      <p:pic>
        <p:nvPicPr>
          <p:cNvPr id="68" name="Kuva 67">
            <a:extLst>
              <a:ext uri="{FF2B5EF4-FFF2-40B4-BE49-F238E27FC236}">
                <a16:creationId xmlns:a16="http://schemas.microsoft.com/office/drawing/2014/main" id="{2C0FA4A2-3783-4453-8979-8CDC78761D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550" y="2858914"/>
            <a:ext cx="619399" cy="218941"/>
          </a:xfrm>
          <a:prstGeom prst="rect">
            <a:avLst/>
          </a:prstGeom>
        </p:spPr>
      </p:pic>
      <p:sp>
        <p:nvSpPr>
          <p:cNvPr id="69" name="Suorakulmio 68">
            <a:extLst>
              <a:ext uri="{FF2B5EF4-FFF2-40B4-BE49-F238E27FC236}">
                <a16:creationId xmlns:a16="http://schemas.microsoft.com/office/drawing/2014/main" id="{BBDCB53A-0B6E-4D65-932E-EAE7420B98A1}"/>
              </a:ext>
            </a:extLst>
          </p:cNvPr>
          <p:cNvSpPr/>
          <p:nvPr/>
        </p:nvSpPr>
        <p:spPr>
          <a:xfrm>
            <a:off x="451487" y="3089937"/>
            <a:ext cx="1209572" cy="669414"/>
          </a:xfrm>
          <a:prstGeom prst="rect">
            <a:avLst/>
          </a:prstGeom>
        </p:spPr>
        <p:txBody>
          <a:bodyPr wrap="square">
            <a:spAutoFit/>
          </a:bodyPr>
          <a:lstStyle/>
          <a:p>
            <a:pPr algn="ctr">
              <a:lnSpc>
                <a:spcPts val="900"/>
              </a:lnSpc>
            </a:pPr>
            <a:r>
              <a:rPr lang="fi-FI" sz="1000" b="1" spc="-30">
                <a:solidFill>
                  <a:schemeClr val="tx1">
                    <a:lumMod val="50000"/>
                  </a:schemeClr>
                </a:solidFill>
              </a:rPr>
              <a:t>TRAKTORIT, PUIMURIT, </a:t>
            </a:r>
            <a:br>
              <a:rPr lang="fi-FI" sz="1000" b="1" spc="-30">
                <a:solidFill>
                  <a:schemeClr val="tx1">
                    <a:lumMod val="50000"/>
                  </a:schemeClr>
                </a:solidFill>
              </a:rPr>
            </a:br>
            <a:r>
              <a:rPr lang="fi-FI" sz="1000" b="1" spc="-30">
                <a:solidFill>
                  <a:schemeClr val="tx1">
                    <a:lumMod val="50000"/>
                  </a:schemeClr>
                </a:solidFill>
              </a:rPr>
              <a:t>PAALAIMET, </a:t>
            </a:r>
          </a:p>
          <a:p>
            <a:pPr algn="ctr">
              <a:lnSpc>
                <a:spcPts val="900"/>
              </a:lnSpc>
            </a:pPr>
            <a:r>
              <a:rPr lang="fi-FI" sz="1000" b="1" spc="-30">
                <a:solidFill>
                  <a:schemeClr val="tx1">
                    <a:lumMod val="50000"/>
                  </a:schemeClr>
                </a:solidFill>
              </a:rPr>
              <a:t>MAANRAKENNUS</a:t>
            </a:r>
            <a:br>
              <a:rPr lang="fi-FI" sz="200">
                <a:solidFill>
                  <a:schemeClr val="tx1">
                    <a:lumMod val="50000"/>
                  </a:schemeClr>
                </a:solidFill>
              </a:rPr>
            </a:br>
            <a:r>
              <a:rPr lang="fi-FI" sz="800">
                <a:solidFill>
                  <a:schemeClr val="tx1">
                    <a:lumMod val="50000"/>
                  </a:schemeClr>
                </a:solidFill>
              </a:rPr>
              <a:t>CNH Industrial</a:t>
            </a:r>
          </a:p>
        </p:txBody>
      </p:sp>
      <p:sp>
        <p:nvSpPr>
          <p:cNvPr id="70" name="Suorakulmio 69">
            <a:extLst>
              <a:ext uri="{FF2B5EF4-FFF2-40B4-BE49-F238E27FC236}">
                <a16:creationId xmlns:a16="http://schemas.microsoft.com/office/drawing/2014/main" id="{3BFED13B-8112-446B-B496-00B0A59B3B5D}"/>
              </a:ext>
            </a:extLst>
          </p:cNvPr>
          <p:cNvSpPr/>
          <p:nvPr/>
        </p:nvSpPr>
        <p:spPr>
          <a:xfrm>
            <a:off x="1781464" y="1850443"/>
            <a:ext cx="1209571" cy="1907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pic>
        <p:nvPicPr>
          <p:cNvPr id="71" name="Kuva 70">
            <a:extLst>
              <a:ext uri="{FF2B5EF4-FFF2-40B4-BE49-F238E27FC236}">
                <a16:creationId xmlns:a16="http://schemas.microsoft.com/office/drawing/2014/main" id="{CCDA2887-99B4-4563-92D9-7728AB0889B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367" t="9216" r="10338" b="16046"/>
          <a:stretch/>
        </p:blipFill>
        <p:spPr>
          <a:xfrm>
            <a:off x="1785012" y="1813739"/>
            <a:ext cx="1213479" cy="994306"/>
          </a:xfrm>
          <a:prstGeom prst="rect">
            <a:avLst/>
          </a:prstGeom>
        </p:spPr>
      </p:pic>
      <p:pic>
        <p:nvPicPr>
          <p:cNvPr id="72" name="Kuva 71">
            <a:extLst>
              <a:ext uri="{FF2B5EF4-FFF2-40B4-BE49-F238E27FC236}">
                <a16:creationId xmlns:a16="http://schemas.microsoft.com/office/drawing/2014/main" id="{DF0B585B-14D3-4C1E-A394-8E2BB04F8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47565" y="2882516"/>
            <a:ext cx="772311" cy="221155"/>
          </a:xfrm>
          <a:prstGeom prst="rect">
            <a:avLst/>
          </a:prstGeom>
        </p:spPr>
      </p:pic>
      <p:sp>
        <p:nvSpPr>
          <p:cNvPr id="73" name="Suorakulmio 72">
            <a:extLst>
              <a:ext uri="{FF2B5EF4-FFF2-40B4-BE49-F238E27FC236}">
                <a16:creationId xmlns:a16="http://schemas.microsoft.com/office/drawing/2014/main" id="{5F729B4E-3443-45CC-90F4-FCDDD466C616}"/>
              </a:ext>
            </a:extLst>
          </p:cNvPr>
          <p:cNvSpPr/>
          <p:nvPr/>
        </p:nvSpPr>
        <p:spPr>
          <a:xfrm>
            <a:off x="1746557" y="3179435"/>
            <a:ext cx="1206728" cy="669414"/>
          </a:xfrm>
          <a:prstGeom prst="rect">
            <a:avLst/>
          </a:prstGeom>
        </p:spPr>
        <p:txBody>
          <a:bodyPr wrap="square">
            <a:spAutoFit/>
          </a:bodyPr>
          <a:lstStyle/>
          <a:p>
            <a:pPr algn="ctr">
              <a:lnSpc>
                <a:spcPts val="900"/>
              </a:lnSpc>
            </a:pPr>
            <a:r>
              <a:rPr lang="fi-FI" sz="1100" b="1" spc="-30">
                <a:solidFill>
                  <a:schemeClr val="tx1">
                    <a:lumMod val="50000"/>
                  </a:schemeClr>
                </a:solidFill>
                <a:latin typeface="+mj-lt"/>
              </a:rPr>
              <a:t>TRAKTORIT, PUIMURIT, </a:t>
            </a:r>
            <a:br>
              <a:rPr lang="fi-FI" sz="1100" b="1" spc="-30">
                <a:solidFill>
                  <a:schemeClr val="tx1">
                    <a:lumMod val="50000"/>
                  </a:schemeClr>
                </a:solidFill>
                <a:latin typeface="+mj-lt"/>
              </a:rPr>
            </a:br>
            <a:r>
              <a:rPr lang="fi-FI" sz="1100" b="1" spc="-30">
                <a:solidFill>
                  <a:schemeClr val="tx1">
                    <a:lumMod val="50000"/>
                  </a:schemeClr>
                </a:solidFill>
                <a:latin typeface="+mj-lt"/>
              </a:rPr>
              <a:t>PAALAIMET</a:t>
            </a:r>
            <a:br>
              <a:rPr lang="fi-FI" sz="200">
                <a:solidFill>
                  <a:schemeClr val="tx1">
                    <a:lumMod val="50000"/>
                  </a:schemeClr>
                </a:solidFill>
                <a:latin typeface="BentonSansCond Book" panose="02000506040000020004" pitchFamily="50" charset="0"/>
              </a:rPr>
            </a:br>
            <a:r>
              <a:rPr lang="fi-FI" sz="800">
                <a:solidFill>
                  <a:schemeClr val="tx1">
                    <a:lumMod val="50000"/>
                  </a:schemeClr>
                </a:solidFill>
              </a:rPr>
              <a:t>CNH Industrial</a:t>
            </a:r>
          </a:p>
          <a:p>
            <a:pPr algn="ctr">
              <a:lnSpc>
                <a:spcPts val="900"/>
              </a:lnSpc>
            </a:pPr>
            <a:endParaRPr lang="fi-FI" sz="800">
              <a:solidFill>
                <a:schemeClr val="tx1">
                  <a:lumMod val="50000"/>
                </a:schemeClr>
              </a:solidFill>
              <a:latin typeface="BentonSansCond Bold" panose="02000506050000020004" pitchFamily="50" charset="0"/>
            </a:endParaRPr>
          </a:p>
        </p:txBody>
      </p:sp>
      <p:sp>
        <p:nvSpPr>
          <p:cNvPr id="74" name="Suorakulmio 73">
            <a:extLst>
              <a:ext uri="{FF2B5EF4-FFF2-40B4-BE49-F238E27FC236}">
                <a16:creationId xmlns:a16="http://schemas.microsoft.com/office/drawing/2014/main" id="{EB8D3A14-AF57-4360-A28E-7A92B47AF360}"/>
              </a:ext>
            </a:extLst>
          </p:cNvPr>
          <p:cNvSpPr/>
          <p:nvPr/>
        </p:nvSpPr>
        <p:spPr>
          <a:xfrm>
            <a:off x="3146187" y="1804702"/>
            <a:ext cx="1209571" cy="190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pic>
        <p:nvPicPr>
          <p:cNvPr id="76" name="Kuva 75">
            <a:extLst>
              <a:ext uri="{FF2B5EF4-FFF2-40B4-BE49-F238E27FC236}">
                <a16:creationId xmlns:a16="http://schemas.microsoft.com/office/drawing/2014/main" id="{4E3D6AE0-1191-4007-9772-09DDB2E411E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84607" y="2910788"/>
            <a:ext cx="1113750" cy="251158"/>
          </a:xfrm>
          <a:prstGeom prst="rect">
            <a:avLst/>
          </a:prstGeom>
        </p:spPr>
      </p:pic>
      <p:pic>
        <p:nvPicPr>
          <p:cNvPr id="78" name="Kuva 77">
            <a:extLst>
              <a:ext uri="{FF2B5EF4-FFF2-40B4-BE49-F238E27FC236}">
                <a16:creationId xmlns:a16="http://schemas.microsoft.com/office/drawing/2014/main" id="{CE749C10-D0DA-49FA-A5D7-177F4EC65B6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6696" t="2490" r="11278" b="9910"/>
          <a:stretch/>
        </p:blipFill>
        <p:spPr>
          <a:xfrm>
            <a:off x="3128979" y="1825251"/>
            <a:ext cx="1226632" cy="1013199"/>
          </a:xfrm>
          <a:prstGeom prst="rect">
            <a:avLst/>
          </a:prstGeom>
        </p:spPr>
      </p:pic>
      <p:sp>
        <p:nvSpPr>
          <p:cNvPr id="79" name="Suorakulmio 78">
            <a:extLst>
              <a:ext uri="{FF2B5EF4-FFF2-40B4-BE49-F238E27FC236}">
                <a16:creationId xmlns:a16="http://schemas.microsoft.com/office/drawing/2014/main" id="{5AA52464-934D-4991-AB34-9E9C5EEE56BA}"/>
              </a:ext>
            </a:extLst>
          </p:cNvPr>
          <p:cNvSpPr/>
          <p:nvPr/>
        </p:nvSpPr>
        <p:spPr>
          <a:xfrm>
            <a:off x="3083315" y="3234284"/>
            <a:ext cx="1210898" cy="438582"/>
          </a:xfrm>
          <a:prstGeom prst="rect">
            <a:avLst/>
          </a:prstGeom>
        </p:spPr>
        <p:txBody>
          <a:bodyPr wrap="square">
            <a:spAutoFit/>
          </a:bodyPr>
          <a:lstStyle/>
          <a:p>
            <a:pPr algn="ctr">
              <a:lnSpc>
                <a:spcPts val="900"/>
              </a:lnSpc>
            </a:pPr>
            <a:r>
              <a:rPr lang="fi-FI" sz="1100" b="1" spc="-30">
                <a:solidFill>
                  <a:schemeClr val="tx1">
                    <a:lumMod val="50000"/>
                  </a:schemeClr>
                </a:solidFill>
                <a:latin typeface="+mj-lt"/>
              </a:rPr>
              <a:t>TYÖKONEET</a:t>
            </a:r>
            <a:br>
              <a:rPr lang="fi-FI" sz="200">
                <a:solidFill>
                  <a:schemeClr val="tx1">
                    <a:lumMod val="50000"/>
                  </a:schemeClr>
                </a:solidFill>
                <a:latin typeface="BentonSansCond Book" panose="02000506040000020004" pitchFamily="50" charset="0"/>
              </a:rPr>
            </a:br>
            <a:r>
              <a:rPr lang="fi-FI" sz="800" err="1">
                <a:solidFill>
                  <a:schemeClr val="tx1">
                    <a:lumMod val="50000"/>
                  </a:schemeClr>
                </a:solidFill>
              </a:rPr>
              <a:t>Kverneland</a:t>
            </a:r>
            <a:r>
              <a:rPr lang="fi-FI" sz="800">
                <a:solidFill>
                  <a:schemeClr val="tx1">
                    <a:lumMod val="50000"/>
                  </a:schemeClr>
                </a:solidFill>
              </a:rPr>
              <a:t> Group</a:t>
            </a:r>
          </a:p>
          <a:p>
            <a:pPr algn="ctr">
              <a:lnSpc>
                <a:spcPts val="900"/>
              </a:lnSpc>
            </a:pPr>
            <a:endParaRPr lang="fi-FI" sz="800">
              <a:solidFill>
                <a:schemeClr val="tx1">
                  <a:lumMod val="50000"/>
                </a:schemeClr>
              </a:solidFill>
              <a:latin typeface="BentonSansCond Bold" panose="02000506050000020004" pitchFamily="50" charset="0"/>
            </a:endParaRPr>
          </a:p>
        </p:txBody>
      </p:sp>
      <p:pic>
        <p:nvPicPr>
          <p:cNvPr id="80" name="Kuva 79">
            <a:extLst>
              <a:ext uri="{FF2B5EF4-FFF2-40B4-BE49-F238E27FC236}">
                <a16:creationId xmlns:a16="http://schemas.microsoft.com/office/drawing/2014/main" id="{764DEEE7-208F-4E42-926B-BE81E474E91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1136" t="8042" r="16736" b="25656"/>
          <a:stretch/>
        </p:blipFill>
        <p:spPr>
          <a:xfrm>
            <a:off x="4523169" y="1830139"/>
            <a:ext cx="1212316" cy="977726"/>
          </a:xfrm>
          <a:prstGeom prst="rect">
            <a:avLst/>
          </a:prstGeom>
        </p:spPr>
      </p:pic>
      <p:pic>
        <p:nvPicPr>
          <p:cNvPr id="81" name="Kuva 80">
            <a:extLst>
              <a:ext uri="{FF2B5EF4-FFF2-40B4-BE49-F238E27FC236}">
                <a16:creationId xmlns:a16="http://schemas.microsoft.com/office/drawing/2014/main" id="{05646888-92EB-494E-895B-88A1E81AE39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69409" y="2934115"/>
            <a:ext cx="781329" cy="205722"/>
          </a:xfrm>
          <a:prstGeom prst="rect">
            <a:avLst/>
          </a:prstGeom>
        </p:spPr>
      </p:pic>
      <p:pic>
        <p:nvPicPr>
          <p:cNvPr id="82" name="Kuva 81">
            <a:extLst>
              <a:ext uri="{FF2B5EF4-FFF2-40B4-BE49-F238E27FC236}">
                <a16:creationId xmlns:a16="http://schemas.microsoft.com/office/drawing/2014/main" id="{825C2921-D51A-423A-A130-F1803922AEDD}"/>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79" t="13565" r="21890" b="1388"/>
          <a:stretch/>
        </p:blipFill>
        <p:spPr>
          <a:xfrm>
            <a:off x="5919400" y="1827013"/>
            <a:ext cx="1218000" cy="1005032"/>
          </a:xfrm>
          <a:prstGeom prst="rect">
            <a:avLst/>
          </a:prstGeom>
        </p:spPr>
      </p:pic>
      <p:sp>
        <p:nvSpPr>
          <p:cNvPr id="83" name="Suorakulmio 82">
            <a:extLst>
              <a:ext uri="{FF2B5EF4-FFF2-40B4-BE49-F238E27FC236}">
                <a16:creationId xmlns:a16="http://schemas.microsoft.com/office/drawing/2014/main" id="{FC9CBC07-DAB8-428C-ABB0-50E09EFF4420}"/>
              </a:ext>
            </a:extLst>
          </p:cNvPr>
          <p:cNvSpPr/>
          <p:nvPr/>
        </p:nvSpPr>
        <p:spPr>
          <a:xfrm>
            <a:off x="5926298" y="3222652"/>
            <a:ext cx="1209572" cy="438582"/>
          </a:xfrm>
          <a:prstGeom prst="rect">
            <a:avLst/>
          </a:prstGeom>
        </p:spPr>
        <p:txBody>
          <a:bodyPr wrap="square">
            <a:spAutoFit/>
          </a:bodyPr>
          <a:lstStyle/>
          <a:p>
            <a:pPr algn="ctr">
              <a:lnSpc>
                <a:spcPts val="900"/>
              </a:lnSpc>
            </a:pPr>
            <a:r>
              <a:rPr lang="fi-FI" sz="1100" b="1" spc="-30">
                <a:solidFill>
                  <a:schemeClr val="tx1">
                    <a:lumMod val="50000"/>
                  </a:schemeClr>
                </a:solidFill>
                <a:latin typeface="+mj-lt"/>
              </a:rPr>
              <a:t>ETUKUORMAIMET</a:t>
            </a:r>
            <a:br>
              <a:rPr lang="fi-FI" sz="200">
                <a:solidFill>
                  <a:schemeClr val="tx1">
                    <a:lumMod val="50000"/>
                  </a:schemeClr>
                </a:solidFill>
                <a:latin typeface="BentonSansCond Book" panose="02000506040000020004" pitchFamily="50" charset="0"/>
              </a:rPr>
            </a:br>
            <a:r>
              <a:rPr lang="fi-FI" sz="800" err="1">
                <a:solidFill>
                  <a:schemeClr val="tx1">
                    <a:lumMod val="50000"/>
                  </a:schemeClr>
                </a:solidFill>
              </a:rPr>
              <a:t>Ålö</a:t>
            </a:r>
            <a:r>
              <a:rPr lang="fi-FI" sz="800">
                <a:solidFill>
                  <a:schemeClr val="tx1">
                    <a:lumMod val="50000"/>
                  </a:schemeClr>
                </a:solidFill>
              </a:rPr>
              <a:t> AB</a:t>
            </a:r>
          </a:p>
          <a:p>
            <a:pPr algn="ctr">
              <a:lnSpc>
                <a:spcPts val="900"/>
              </a:lnSpc>
            </a:pPr>
            <a:endParaRPr lang="fi-FI" sz="800">
              <a:solidFill>
                <a:schemeClr val="tx1">
                  <a:lumMod val="50000"/>
                </a:schemeClr>
              </a:solidFill>
              <a:latin typeface="BentonSansCond Bold" panose="02000506050000020004" pitchFamily="50" charset="0"/>
            </a:endParaRPr>
          </a:p>
        </p:txBody>
      </p:sp>
      <p:grpSp>
        <p:nvGrpSpPr>
          <p:cNvPr id="84" name="Ryhmä 83">
            <a:extLst>
              <a:ext uri="{FF2B5EF4-FFF2-40B4-BE49-F238E27FC236}">
                <a16:creationId xmlns:a16="http://schemas.microsoft.com/office/drawing/2014/main" id="{8AF1884B-803C-4B33-88B4-DA66C23E1022}"/>
              </a:ext>
            </a:extLst>
          </p:cNvPr>
          <p:cNvGrpSpPr/>
          <p:nvPr/>
        </p:nvGrpSpPr>
        <p:grpSpPr>
          <a:xfrm>
            <a:off x="3895658" y="3892980"/>
            <a:ext cx="4683536" cy="784030"/>
            <a:chOff x="3876940" y="3579879"/>
            <a:chExt cx="4635756" cy="784030"/>
          </a:xfrm>
        </p:grpSpPr>
        <p:grpSp>
          <p:nvGrpSpPr>
            <p:cNvPr id="85" name="Ryhmä 84">
              <a:extLst>
                <a:ext uri="{FF2B5EF4-FFF2-40B4-BE49-F238E27FC236}">
                  <a16:creationId xmlns:a16="http://schemas.microsoft.com/office/drawing/2014/main" id="{AF2A3F11-CB19-4570-8935-8BFC185B6CE0}"/>
                </a:ext>
              </a:extLst>
            </p:cNvPr>
            <p:cNvGrpSpPr/>
            <p:nvPr/>
          </p:nvGrpSpPr>
          <p:grpSpPr>
            <a:xfrm>
              <a:off x="3876940" y="3757532"/>
              <a:ext cx="678169" cy="601565"/>
              <a:chOff x="3876940" y="3757532"/>
              <a:chExt cx="678169" cy="601565"/>
            </a:xfrm>
          </p:grpSpPr>
          <p:pic>
            <p:nvPicPr>
              <p:cNvPr id="98" name="Kuva 97">
                <a:extLst>
                  <a:ext uri="{FF2B5EF4-FFF2-40B4-BE49-F238E27FC236}">
                    <a16:creationId xmlns:a16="http://schemas.microsoft.com/office/drawing/2014/main" id="{0FE462B1-6B09-47B6-A7F9-0475DE02D71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876940" y="3757532"/>
                <a:ext cx="678169" cy="326385"/>
              </a:xfrm>
              <a:prstGeom prst="rect">
                <a:avLst/>
              </a:prstGeom>
            </p:spPr>
          </p:pic>
          <p:sp>
            <p:nvSpPr>
              <p:cNvPr id="99" name="Suorakulmio 98">
                <a:extLst>
                  <a:ext uri="{FF2B5EF4-FFF2-40B4-BE49-F238E27FC236}">
                    <a16:creationId xmlns:a16="http://schemas.microsoft.com/office/drawing/2014/main" id="{D7A1A134-5808-4BCB-A8D7-823A832F064E}"/>
                  </a:ext>
                </a:extLst>
              </p:cNvPr>
              <p:cNvSpPr/>
              <p:nvPr/>
            </p:nvSpPr>
            <p:spPr>
              <a:xfrm>
                <a:off x="3960986" y="4128265"/>
                <a:ext cx="509435" cy="230832"/>
              </a:xfrm>
              <a:prstGeom prst="rect">
                <a:avLst/>
              </a:prstGeom>
            </p:spPr>
            <p:txBody>
              <a:bodyPr wrap="none">
                <a:spAutoFit/>
              </a:bodyPr>
              <a:lstStyle/>
              <a:p>
                <a:r>
                  <a:rPr lang="fi-FI" sz="900" b="1" spc="-30">
                    <a:latin typeface="+mj-lt"/>
                  </a:rPr>
                  <a:t>KETJUT</a:t>
                </a:r>
              </a:p>
            </p:txBody>
          </p:sp>
        </p:grpSp>
        <p:grpSp>
          <p:nvGrpSpPr>
            <p:cNvPr id="86" name="Ryhmä 85">
              <a:extLst>
                <a:ext uri="{FF2B5EF4-FFF2-40B4-BE49-F238E27FC236}">
                  <a16:creationId xmlns:a16="http://schemas.microsoft.com/office/drawing/2014/main" id="{75E98F8D-D477-4B27-92C0-695A8F5B4653}"/>
                </a:ext>
              </a:extLst>
            </p:cNvPr>
            <p:cNvGrpSpPr/>
            <p:nvPr/>
          </p:nvGrpSpPr>
          <p:grpSpPr>
            <a:xfrm>
              <a:off x="4640570" y="3686857"/>
              <a:ext cx="1091324" cy="672240"/>
              <a:chOff x="4640570" y="3686857"/>
              <a:chExt cx="1091324" cy="672240"/>
            </a:xfrm>
          </p:grpSpPr>
          <p:pic>
            <p:nvPicPr>
              <p:cNvPr id="96" name="Kuva 95">
                <a:extLst>
                  <a:ext uri="{FF2B5EF4-FFF2-40B4-BE49-F238E27FC236}">
                    <a16:creationId xmlns:a16="http://schemas.microsoft.com/office/drawing/2014/main" id="{E2C4CDEC-CC85-4EEC-AC27-0F99C75FC26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63338" y="3686857"/>
                <a:ext cx="634726" cy="434438"/>
              </a:xfrm>
              <a:prstGeom prst="rect">
                <a:avLst/>
              </a:prstGeom>
            </p:spPr>
          </p:pic>
          <p:sp>
            <p:nvSpPr>
              <p:cNvPr id="97" name="Suorakulmio 96">
                <a:extLst>
                  <a:ext uri="{FF2B5EF4-FFF2-40B4-BE49-F238E27FC236}">
                    <a16:creationId xmlns:a16="http://schemas.microsoft.com/office/drawing/2014/main" id="{8EE83ADA-F7EB-411B-9336-5F0BBF1FF51E}"/>
                  </a:ext>
                </a:extLst>
              </p:cNvPr>
              <p:cNvSpPr/>
              <p:nvPr/>
            </p:nvSpPr>
            <p:spPr>
              <a:xfrm>
                <a:off x="4640570" y="4128265"/>
                <a:ext cx="1091324" cy="230832"/>
              </a:xfrm>
              <a:prstGeom prst="rect">
                <a:avLst/>
              </a:prstGeom>
            </p:spPr>
            <p:txBody>
              <a:bodyPr wrap="none">
                <a:spAutoFit/>
              </a:bodyPr>
              <a:lstStyle/>
              <a:p>
                <a:r>
                  <a:rPr lang="fi-FI" sz="900" b="1" spc="-30">
                    <a:latin typeface="+mj-lt"/>
                  </a:rPr>
                  <a:t>ETUNOSTOLAITTEET</a:t>
                </a:r>
              </a:p>
            </p:txBody>
          </p:sp>
        </p:grpSp>
        <p:grpSp>
          <p:nvGrpSpPr>
            <p:cNvPr id="87" name="Ryhmä 86">
              <a:extLst>
                <a:ext uri="{FF2B5EF4-FFF2-40B4-BE49-F238E27FC236}">
                  <a16:creationId xmlns:a16="http://schemas.microsoft.com/office/drawing/2014/main" id="{1375816E-0F40-48AC-A157-4FC55435CDDE}"/>
                </a:ext>
              </a:extLst>
            </p:cNvPr>
            <p:cNvGrpSpPr/>
            <p:nvPr/>
          </p:nvGrpSpPr>
          <p:grpSpPr>
            <a:xfrm>
              <a:off x="5695994" y="3777678"/>
              <a:ext cx="948397" cy="581419"/>
              <a:chOff x="5695994" y="3777678"/>
              <a:chExt cx="948397" cy="581419"/>
            </a:xfrm>
          </p:grpSpPr>
          <p:pic>
            <p:nvPicPr>
              <p:cNvPr id="94" name="Kuva 93">
                <a:extLst>
                  <a:ext uri="{FF2B5EF4-FFF2-40B4-BE49-F238E27FC236}">
                    <a16:creationId xmlns:a16="http://schemas.microsoft.com/office/drawing/2014/main" id="{36172380-0326-4A48-ADEB-3D4CBD97DBD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695994" y="3777678"/>
                <a:ext cx="948397" cy="174915"/>
              </a:xfrm>
              <a:prstGeom prst="rect">
                <a:avLst/>
              </a:prstGeom>
            </p:spPr>
          </p:pic>
          <p:sp>
            <p:nvSpPr>
              <p:cNvPr id="95" name="Suorakulmio 94">
                <a:extLst>
                  <a:ext uri="{FF2B5EF4-FFF2-40B4-BE49-F238E27FC236}">
                    <a16:creationId xmlns:a16="http://schemas.microsoft.com/office/drawing/2014/main" id="{E61D56BC-B0D9-40DD-A37E-570BC84E7B3C}"/>
                  </a:ext>
                </a:extLst>
              </p:cNvPr>
              <p:cNvSpPr/>
              <p:nvPr/>
            </p:nvSpPr>
            <p:spPr>
              <a:xfrm>
                <a:off x="5907580" y="4128265"/>
                <a:ext cx="447558" cy="230832"/>
              </a:xfrm>
              <a:prstGeom prst="rect">
                <a:avLst/>
              </a:prstGeom>
            </p:spPr>
            <p:txBody>
              <a:bodyPr wrap="none">
                <a:spAutoFit/>
              </a:bodyPr>
              <a:lstStyle/>
              <a:p>
                <a:r>
                  <a:rPr lang="fi-FI" sz="900" b="1" spc="-30">
                    <a:latin typeface="+mj-lt"/>
                  </a:rPr>
                  <a:t>ÖLJYT</a:t>
                </a:r>
              </a:p>
            </p:txBody>
          </p:sp>
        </p:grpSp>
        <p:grpSp>
          <p:nvGrpSpPr>
            <p:cNvPr id="88" name="Ryhmä 87">
              <a:extLst>
                <a:ext uri="{FF2B5EF4-FFF2-40B4-BE49-F238E27FC236}">
                  <a16:creationId xmlns:a16="http://schemas.microsoft.com/office/drawing/2014/main" id="{DD889C65-D1D6-47D4-A876-D3514DE4FBD0}"/>
                </a:ext>
              </a:extLst>
            </p:cNvPr>
            <p:cNvGrpSpPr/>
            <p:nvPr/>
          </p:nvGrpSpPr>
          <p:grpSpPr>
            <a:xfrm>
              <a:off x="6829575" y="3774986"/>
              <a:ext cx="956046" cy="588923"/>
              <a:chOff x="6829575" y="3774986"/>
              <a:chExt cx="956046" cy="588923"/>
            </a:xfrm>
          </p:grpSpPr>
          <p:pic>
            <p:nvPicPr>
              <p:cNvPr id="92" name="Kuva 91">
                <a:extLst>
                  <a:ext uri="{FF2B5EF4-FFF2-40B4-BE49-F238E27FC236}">
                    <a16:creationId xmlns:a16="http://schemas.microsoft.com/office/drawing/2014/main" id="{F1253336-4D5C-4BEC-B1B8-0FC40B48640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829575" y="3774986"/>
                <a:ext cx="956046" cy="189840"/>
              </a:xfrm>
              <a:prstGeom prst="rect">
                <a:avLst/>
              </a:prstGeom>
            </p:spPr>
          </p:pic>
          <p:sp>
            <p:nvSpPr>
              <p:cNvPr id="93" name="Suorakulmio 92">
                <a:extLst>
                  <a:ext uri="{FF2B5EF4-FFF2-40B4-BE49-F238E27FC236}">
                    <a16:creationId xmlns:a16="http://schemas.microsoft.com/office/drawing/2014/main" id="{5141F2EA-CFA1-49A3-A65B-7E4671DF6027}"/>
                  </a:ext>
                </a:extLst>
              </p:cNvPr>
              <p:cNvSpPr/>
              <p:nvPr/>
            </p:nvSpPr>
            <p:spPr>
              <a:xfrm>
                <a:off x="7041172" y="4133077"/>
                <a:ext cx="447558" cy="230832"/>
              </a:xfrm>
              <a:prstGeom prst="rect">
                <a:avLst/>
              </a:prstGeom>
            </p:spPr>
            <p:txBody>
              <a:bodyPr wrap="none">
                <a:spAutoFit/>
              </a:bodyPr>
              <a:lstStyle/>
              <a:p>
                <a:r>
                  <a:rPr lang="fi-FI" sz="900" b="1" spc="-30">
                    <a:latin typeface="+mj-lt"/>
                  </a:rPr>
                  <a:t>ÖLJYT</a:t>
                </a:r>
              </a:p>
            </p:txBody>
          </p:sp>
        </p:grpSp>
        <p:grpSp>
          <p:nvGrpSpPr>
            <p:cNvPr id="89" name="Ryhmä 88">
              <a:extLst>
                <a:ext uri="{FF2B5EF4-FFF2-40B4-BE49-F238E27FC236}">
                  <a16:creationId xmlns:a16="http://schemas.microsoft.com/office/drawing/2014/main" id="{1450F27D-3EF9-40CD-A865-49C3D03DF975}"/>
                </a:ext>
              </a:extLst>
            </p:cNvPr>
            <p:cNvGrpSpPr/>
            <p:nvPr/>
          </p:nvGrpSpPr>
          <p:grpSpPr>
            <a:xfrm>
              <a:off x="7970805" y="3579879"/>
              <a:ext cx="541891" cy="781934"/>
              <a:chOff x="7970805" y="3579879"/>
              <a:chExt cx="541891" cy="781934"/>
            </a:xfrm>
          </p:grpSpPr>
          <p:pic>
            <p:nvPicPr>
              <p:cNvPr id="90" name="Kuva 89">
                <a:extLst>
                  <a:ext uri="{FF2B5EF4-FFF2-40B4-BE49-F238E27FC236}">
                    <a16:creationId xmlns:a16="http://schemas.microsoft.com/office/drawing/2014/main" id="{1AAF0F8A-C55C-4BBE-A1B8-C86EC80F8778}"/>
                  </a:ext>
                </a:extLst>
              </p:cNvPr>
              <p:cNvPicPr>
                <a:picLocks noChangeAspect="1"/>
              </p:cNvPicPr>
              <p:nvPr/>
            </p:nvPicPr>
            <p:blipFill rotWithShape="1">
              <a:blip r:embed="rId16" cstate="print">
                <a:alphaModFix/>
                <a:extLst>
                  <a:ext uri="{28A0092B-C50C-407E-A947-70E740481C1C}">
                    <a14:useLocalDpi xmlns:a14="http://schemas.microsoft.com/office/drawing/2010/main" val="0"/>
                  </a:ext>
                </a:extLst>
              </a:blip>
              <a:srcRect l="26242" t="16401" r="28221" b="19201"/>
              <a:stretch/>
            </p:blipFill>
            <p:spPr>
              <a:xfrm>
                <a:off x="7970805" y="3579879"/>
                <a:ext cx="541891" cy="541891"/>
              </a:xfrm>
              <a:prstGeom prst="rect">
                <a:avLst/>
              </a:prstGeom>
            </p:spPr>
          </p:pic>
          <p:sp>
            <p:nvSpPr>
              <p:cNvPr id="91" name="Suorakulmio 90">
                <a:extLst>
                  <a:ext uri="{FF2B5EF4-FFF2-40B4-BE49-F238E27FC236}">
                    <a16:creationId xmlns:a16="http://schemas.microsoft.com/office/drawing/2014/main" id="{EC5FB57C-83EA-4457-BF99-274418EFC3A4}"/>
                  </a:ext>
                </a:extLst>
              </p:cNvPr>
              <p:cNvSpPr/>
              <p:nvPr/>
            </p:nvSpPr>
            <p:spPr>
              <a:xfrm>
                <a:off x="8036272" y="4130981"/>
                <a:ext cx="447558" cy="230832"/>
              </a:xfrm>
              <a:prstGeom prst="rect">
                <a:avLst/>
              </a:prstGeom>
            </p:spPr>
            <p:txBody>
              <a:bodyPr wrap="none">
                <a:spAutoFit/>
              </a:bodyPr>
              <a:lstStyle/>
              <a:p>
                <a:r>
                  <a:rPr lang="fi-FI" sz="900" b="1" spc="-30">
                    <a:latin typeface="+mj-lt"/>
                  </a:rPr>
                  <a:t>ÖLJYT</a:t>
                </a:r>
              </a:p>
            </p:txBody>
          </p:sp>
        </p:grpSp>
      </p:grpSp>
      <p:grpSp>
        <p:nvGrpSpPr>
          <p:cNvPr id="100" name="Ryhmä 99">
            <a:extLst>
              <a:ext uri="{FF2B5EF4-FFF2-40B4-BE49-F238E27FC236}">
                <a16:creationId xmlns:a16="http://schemas.microsoft.com/office/drawing/2014/main" id="{DC04B756-FCCF-4B7C-8A0E-F960E1B7CF56}"/>
              </a:ext>
            </a:extLst>
          </p:cNvPr>
          <p:cNvGrpSpPr/>
          <p:nvPr/>
        </p:nvGrpSpPr>
        <p:grpSpPr>
          <a:xfrm>
            <a:off x="440222" y="3749692"/>
            <a:ext cx="3403026" cy="997866"/>
            <a:chOff x="661915" y="3340053"/>
            <a:chExt cx="3403026" cy="997866"/>
          </a:xfrm>
        </p:grpSpPr>
        <p:sp>
          <p:nvSpPr>
            <p:cNvPr id="102" name="Kaareutuva nuoli 121">
              <a:extLst>
                <a:ext uri="{FF2B5EF4-FFF2-40B4-BE49-F238E27FC236}">
                  <a16:creationId xmlns:a16="http://schemas.microsoft.com/office/drawing/2014/main" id="{AA4E5AA8-A732-4889-A096-477636508DBE}"/>
                </a:ext>
              </a:extLst>
            </p:cNvPr>
            <p:cNvSpPr/>
            <p:nvPr/>
          </p:nvSpPr>
          <p:spPr>
            <a:xfrm flipV="1">
              <a:off x="661915" y="3340053"/>
              <a:ext cx="3403026" cy="997866"/>
            </a:xfrm>
            <a:custGeom>
              <a:avLst/>
              <a:gdLst>
                <a:gd name="connsiteX0" fmla="*/ 0 w 3559036"/>
                <a:gd name="connsiteY0" fmla="*/ 1926337 h 1926337"/>
                <a:gd name="connsiteX1" fmla="*/ 0 w 3559036"/>
                <a:gd name="connsiteY1" fmla="*/ 1083565 h 1926337"/>
                <a:gd name="connsiteX2" fmla="*/ 842772 w 3559036"/>
                <a:gd name="connsiteY2" fmla="*/ 240793 h 1926337"/>
                <a:gd name="connsiteX3" fmla="*/ 3077452 w 3559036"/>
                <a:gd name="connsiteY3" fmla="*/ 240792 h 1926337"/>
                <a:gd name="connsiteX4" fmla="*/ 3077452 w 3559036"/>
                <a:gd name="connsiteY4" fmla="*/ 0 h 1926337"/>
                <a:gd name="connsiteX5" fmla="*/ 3559036 w 3559036"/>
                <a:gd name="connsiteY5" fmla="*/ 481584 h 1926337"/>
                <a:gd name="connsiteX6" fmla="*/ 3077452 w 3559036"/>
                <a:gd name="connsiteY6" fmla="*/ 963169 h 1926337"/>
                <a:gd name="connsiteX7" fmla="*/ 3077452 w 3559036"/>
                <a:gd name="connsiteY7" fmla="*/ 722376 h 1926337"/>
                <a:gd name="connsiteX8" fmla="*/ 842772 w 3559036"/>
                <a:gd name="connsiteY8" fmla="*/ 722376 h 1926337"/>
                <a:gd name="connsiteX9" fmla="*/ 481584 w 3559036"/>
                <a:gd name="connsiteY9" fmla="*/ 1083564 h 1926337"/>
                <a:gd name="connsiteX10" fmla="*/ 481584 w 3559036"/>
                <a:gd name="connsiteY10" fmla="*/ 1926337 h 1926337"/>
                <a:gd name="connsiteX11" fmla="*/ 0 w 3559036"/>
                <a:gd name="connsiteY11" fmla="*/ 1926337 h 1926337"/>
                <a:gd name="connsiteX0" fmla="*/ 0 w 3559036"/>
                <a:gd name="connsiteY0" fmla="*/ 1926337 h 1926337"/>
                <a:gd name="connsiteX1" fmla="*/ 0 w 3559036"/>
                <a:gd name="connsiteY1" fmla="*/ 1083565 h 1926337"/>
                <a:gd name="connsiteX2" fmla="*/ 842772 w 3559036"/>
                <a:gd name="connsiteY2" fmla="*/ 240793 h 1926337"/>
                <a:gd name="connsiteX3" fmla="*/ 3077452 w 3559036"/>
                <a:gd name="connsiteY3" fmla="*/ 240792 h 1926337"/>
                <a:gd name="connsiteX4" fmla="*/ 3077452 w 3559036"/>
                <a:gd name="connsiteY4" fmla="*/ 0 h 1926337"/>
                <a:gd name="connsiteX5" fmla="*/ 3559036 w 3559036"/>
                <a:gd name="connsiteY5" fmla="*/ 481584 h 1926337"/>
                <a:gd name="connsiteX6" fmla="*/ 3077452 w 3559036"/>
                <a:gd name="connsiteY6" fmla="*/ 963169 h 1926337"/>
                <a:gd name="connsiteX7" fmla="*/ 3077452 w 3559036"/>
                <a:gd name="connsiteY7" fmla="*/ 722376 h 1926337"/>
                <a:gd name="connsiteX8" fmla="*/ 842772 w 3559036"/>
                <a:gd name="connsiteY8" fmla="*/ 722376 h 1926337"/>
                <a:gd name="connsiteX9" fmla="*/ 481584 w 3559036"/>
                <a:gd name="connsiteY9" fmla="*/ 1083564 h 1926337"/>
                <a:gd name="connsiteX10" fmla="*/ 481584 w 3559036"/>
                <a:gd name="connsiteY10" fmla="*/ 1926337 h 1926337"/>
                <a:gd name="connsiteX11" fmla="*/ 0 w 3559036"/>
                <a:gd name="connsiteY11" fmla="*/ 1926337 h 1926337"/>
                <a:gd name="connsiteX0" fmla="*/ 6439 w 3559036"/>
                <a:gd name="connsiteY0" fmla="*/ 1063453 h 1926337"/>
                <a:gd name="connsiteX1" fmla="*/ 0 w 3559036"/>
                <a:gd name="connsiteY1" fmla="*/ 1083565 h 1926337"/>
                <a:gd name="connsiteX2" fmla="*/ 842772 w 3559036"/>
                <a:gd name="connsiteY2" fmla="*/ 240793 h 1926337"/>
                <a:gd name="connsiteX3" fmla="*/ 3077452 w 3559036"/>
                <a:gd name="connsiteY3" fmla="*/ 240792 h 1926337"/>
                <a:gd name="connsiteX4" fmla="*/ 3077452 w 3559036"/>
                <a:gd name="connsiteY4" fmla="*/ 0 h 1926337"/>
                <a:gd name="connsiteX5" fmla="*/ 3559036 w 3559036"/>
                <a:gd name="connsiteY5" fmla="*/ 481584 h 1926337"/>
                <a:gd name="connsiteX6" fmla="*/ 3077452 w 3559036"/>
                <a:gd name="connsiteY6" fmla="*/ 963169 h 1926337"/>
                <a:gd name="connsiteX7" fmla="*/ 3077452 w 3559036"/>
                <a:gd name="connsiteY7" fmla="*/ 722376 h 1926337"/>
                <a:gd name="connsiteX8" fmla="*/ 842772 w 3559036"/>
                <a:gd name="connsiteY8" fmla="*/ 722376 h 1926337"/>
                <a:gd name="connsiteX9" fmla="*/ 481584 w 3559036"/>
                <a:gd name="connsiteY9" fmla="*/ 1083564 h 1926337"/>
                <a:gd name="connsiteX10" fmla="*/ 481584 w 3559036"/>
                <a:gd name="connsiteY10" fmla="*/ 1926337 h 1926337"/>
                <a:gd name="connsiteX11" fmla="*/ 6439 w 3559036"/>
                <a:gd name="connsiteY11" fmla="*/ 1063453 h 1926337"/>
                <a:gd name="connsiteX0" fmla="*/ 6439 w 3559036"/>
                <a:gd name="connsiteY0" fmla="*/ 1063453 h 1288833"/>
                <a:gd name="connsiteX1" fmla="*/ 0 w 3559036"/>
                <a:gd name="connsiteY1" fmla="*/ 1083565 h 1288833"/>
                <a:gd name="connsiteX2" fmla="*/ 842772 w 3559036"/>
                <a:gd name="connsiteY2" fmla="*/ 240793 h 1288833"/>
                <a:gd name="connsiteX3" fmla="*/ 3077452 w 3559036"/>
                <a:gd name="connsiteY3" fmla="*/ 240792 h 1288833"/>
                <a:gd name="connsiteX4" fmla="*/ 3077452 w 3559036"/>
                <a:gd name="connsiteY4" fmla="*/ 0 h 1288833"/>
                <a:gd name="connsiteX5" fmla="*/ 3559036 w 3559036"/>
                <a:gd name="connsiteY5" fmla="*/ 481584 h 1288833"/>
                <a:gd name="connsiteX6" fmla="*/ 3077452 w 3559036"/>
                <a:gd name="connsiteY6" fmla="*/ 963169 h 1288833"/>
                <a:gd name="connsiteX7" fmla="*/ 3077452 w 3559036"/>
                <a:gd name="connsiteY7" fmla="*/ 722376 h 1288833"/>
                <a:gd name="connsiteX8" fmla="*/ 842772 w 3559036"/>
                <a:gd name="connsiteY8" fmla="*/ 722376 h 1288833"/>
                <a:gd name="connsiteX9" fmla="*/ 481584 w 3559036"/>
                <a:gd name="connsiteY9" fmla="*/ 1083564 h 1288833"/>
                <a:gd name="connsiteX10" fmla="*/ 488023 w 3559036"/>
                <a:gd name="connsiteY10" fmla="*/ 1288833 h 1288833"/>
                <a:gd name="connsiteX11" fmla="*/ 6439 w 3559036"/>
                <a:gd name="connsiteY11" fmla="*/ 1063453 h 1288833"/>
                <a:gd name="connsiteX0" fmla="*/ 6439 w 3559036"/>
                <a:gd name="connsiteY0" fmla="*/ 1288833 h 1288833"/>
                <a:gd name="connsiteX1" fmla="*/ 0 w 3559036"/>
                <a:gd name="connsiteY1" fmla="*/ 1083565 h 1288833"/>
                <a:gd name="connsiteX2" fmla="*/ 842772 w 3559036"/>
                <a:gd name="connsiteY2" fmla="*/ 240793 h 1288833"/>
                <a:gd name="connsiteX3" fmla="*/ 3077452 w 3559036"/>
                <a:gd name="connsiteY3" fmla="*/ 240792 h 1288833"/>
                <a:gd name="connsiteX4" fmla="*/ 3077452 w 3559036"/>
                <a:gd name="connsiteY4" fmla="*/ 0 h 1288833"/>
                <a:gd name="connsiteX5" fmla="*/ 3559036 w 3559036"/>
                <a:gd name="connsiteY5" fmla="*/ 481584 h 1288833"/>
                <a:gd name="connsiteX6" fmla="*/ 3077452 w 3559036"/>
                <a:gd name="connsiteY6" fmla="*/ 963169 h 1288833"/>
                <a:gd name="connsiteX7" fmla="*/ 3077452 w 3559036"/>
                <a:gd name="connsiteY7" fmla="*/ 722376 h 1288833"/>
                <a:gd name="connsiteX8" fmla="*/ 842772 w 3559036"/>
                <a:gd name="connsiteY8" fmla="*/ 722376 h 1288833"/>
                <a:gd name="connsiteX9" fmla="*/ 481584 w 3559036"/>
                <a:gd name="connsiteY9" fmla="*/ 1083564 h 1288833"/>
                <a:gd name="connsiteX10" fmla="*/ 488023 w 3559036"/>
                <a:gd name="connsiteY10" fmla="*/ 1288833 h 1288833"/>
                <a:gd name="connsiteX11" fmla="*/ 6439 w 3559036"/>
                <a:gd name="connsiteY11" fmla="*/ 1288833 h 1288833"/>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845808 w 3562072"/>
                <a:gd name="connsiteY8" fmla="*/ 722376 h 1293571"/>
                <a:gd name="connsiteX9" fmla="*/ 484620 w 3562072"/>
                <a:gd name="connsiteY9" fmla="*/ 1083564 h 1293571"/>
                <a:gd name="connsiteX10" fmla="*/ 491059 w 3562072"/>
                <a:gd name="connsiteY10" fmla="*/ 1288833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845808 w 3562072"/>
                <a:gd name="connsiteY8" fmla="*/ 722376 h 1293571"/>
                <a:gd name="connsiteX9" fmla="*/ 484620 w 3562072"/>
                <a:gd name="connsiteY9" fmla="*/ 1083564 h 1293571"/>
                <a:gd name="connsiteX10" fmla="*/ 481584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845808 w 3562072"/>
                <a:gd name="connsiteY8" fmla="*/ 722376 h 1293571"/>
                <a:gd name="connsiteX9" fmla="*/ 484620 w 3562072"/>
                <a:gd name="connsiteY9" fmla="*/ 1083564 h 1293571"/>
                <a:gd name="connsiteX10" fmla="*/ 481584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845808 w 3562072"/>
                <a:gd name="connsiteY8" fmla="*/ 722376 h 1293571"/>
                <a:gd name="connsiteX9" fmla="*/ 484620 w 3562072"/>
                <a:gd name="connsiteY9" fmla="*/ 1083564 h 1293571"/>
                <a:gd name="connsiteX10" fmla="*/ 481584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845808 w 3562072"/>
                <a:gd name="connsiteY8" fmla="*/ 722376 h 1293571"/>
                <a:gd name="connsiteX9" fmla="*/ 583094 w 3562072"/>
                <a:gd name="connsiteY9" fmla="*/ 1090598 h 1293571"/>
                <a:gd name="connsiteX10" fmla="*/ 481584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845808 w 3562072"/>
                <a:gd name="connsiteY8" fmla="*/ 722376 h 1293571"/>
                <a:gd name="connsiteX9" fmla="*/ 583094 w 3562072"/>
                <a:gd name="connsiteY9" fmla="*/ 1090598 h 1293571"/>
                <a:gd name="connsiteX10" fmla="*/ 565991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845808 w 3562072"/>
                <a:gd name="connsiteY8" fmla="*/ 722376 h 1293571"/>
                <a:gd name="connsiteX9" fmla="*/ 583094 w 3562072"/>
                <a:gd name="connsiteY9" fmla="*/ 1090598 h 1293571"/>
                <a:gd name="connsiteX10" fmla="*/ 580058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845808 w 3562072"/>
                <a:gd name="connsiteY8" fmla="*/ 722376 h 1293571"/>
                <a:gd name="connsiteX9" fmla="*/ 583094 w 3562072"/>
                <a:gd name="connsiteY9" fmla="*/ 1090598 h 1293571"/>
                <a:gd name="connsiteX10" fmla="*/ 580058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845808 w 3562072"/>
                <a:gd name="connsiteY8" fmla="*/ 722376 h 1293571"/>
                <a:gd name="connsiteX9" fmla="*/ 583094 w 3562072"/>
                <a:gd name="connsiteY9" fmla="*/ 1090598 h 1293571"/>
                <a:gd name="connsiteX10" fmla="*/ 580058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845808 w 3562072"/>
                <a:gd name="connsiteY8" fmla="*/ 722376 h 1293571"/>
                <a:gd name="connsiteX9" fmla="*/ 583094 w 3562072"/>
                <a:gd name="connsiteY9" fmla="*/ 1090598 h 1293571"/>
                <a:gd name="connsiteX10" fmla="*/ 587092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845808 w 3562072"/>
                <a:gd name="connsiteY8" fmla="*/ 722376 h 1293571"/>
                <a:gd name="connsiteX9" fmla="*/ 583094 w 3562072"/>
                <a:gd name="connsiteY9" fmla="*/ 1090598 h 1293571"/>
                <a:gd name="connsiteX10" fmla="*/ 748870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845808 w 3562072"/>
                <a:gd name="connsiteY8" fmla="*/ 722376 h 1293571"/>
                <a:gd name="connsiteX9" fmla="*/ 744872 w 3562072"/>
                <a:gd name="connsiteY9" fmla="*/ 1090598 h 1293571"/>
                <a:gd name="connsiteX10" fmla="*/ 748870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986484 w 3562072"/>
                <a:gd name="connsiteY8" fmla="*/ 715343 h 1293571"/>
                <a:gd name="connsiteX9" fmla="*/ 744872 w 3562072"/>
                <a:gd name="connsiteY9" fmla="*/ 1090598 h 1293571"/>
                <a:gd name="connsiteX10" fmla="*/ 748870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986484 w 3562072"/>
                <a:gd name="connsiteY8" fmla="*/ 715343 h 1293571"/>
                <a:gd name="connsiteX9" fmla="*/ 744872 w 3562072"/>
                <a:gd name="connsiteY9" fmla="*/ 1084113 h 1293571"/>
                <a:gd name="connsiteX10" fmla="*/ 748870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986484 w 3562072"/>
                <a:gd name="connsiteY8" fmla="*/ 715343 h 1293571"/>
                <a:gd name="connsiteX9" fmla="*/ 744872 w 3562072"/>
                <a:gd name="connsiteY9" fmla="*/ 928471 h 1293571"/>
                <a:gd name="connsiteX10" fmla="*/ 748870 w 3562072"/>
                <a:gd name="connsiteY10" fmla="*/ 1293570 h 1293571"/>
                <a:gd name="connsiteX11" fmla="*/ 0 w 3562072"/>
                <a:gd name="connsiteY11" fmla="*/ 1293571 h 1293571"/>
                <a:gd name="connsiteX0" fmla="*/ 0 w 3562072"/>
                <a:gd name="connsiteY0" fmla="*/ 1293571 h 1293571"/>
                <a:gd name="connsiteX1" fmla="*/ 3036 w 3562072"/>
                <a:gd name="connsiteY1" fmla="*/ 1083565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986484 w 3562072"/>
                <a:gd name="connsiteY8" fmla="*/ 715343 h 1293571"/>
                <a:gd name="connsiteX9" fmla="*/ 744872 w 3562072"/>
                <a:gd name="connsiteY9" fmla="*/ 928471 h 1293571"/>
                <a:gd name="connsiteX10" fmla="*/ 755355 w 3562072"/>
                <a:gd name="connsiteY10" fmla="*/ 1001740 h 1293571"/>
                <a:gd name="connsiteX11" fmla="*/ 0 w 3562072"/>
                <a:gd name="connsiteY11" fmla="*/ 1293571 h 1293571"/>
                <a:gd name="connsiteX0" fmla="*/ 0 w 3562072"/>
                <a:gd name="connsiteY0" fmla="*/ 1293571 h 1293571"/>
                <a:gd name="connsiteX1" fmla="*/ 9521 w 3562072"/>
                <a:gd name="connsiteY1" fmla="*/ 876042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986484 w 3562072"/>
                <a:gd name="connsiteY8" fmla="*/ 715343 h 1293571"/>
                <a:gd name="connsiteX9" fmla="*/ 744872 w 3562072"/>
                <a:gd name="connsiteY9" fmla="*/ 928471 h 1293571"/>
                <a:gd name="connsiteX10" fmla="*/ 755355 w 3562072"/>
                <a:gd name="connsiteY10" fmla="*/ 1001740 h 1293571"/>
                <a:gd name="connsiteX11" fmla="*/ 0 w 3562072"/>
                <a:gd name="connsiteY11" fmla="*/ 1293571 h 1293571"/>
                <a:gd name="connsiteX0" fmla="*/ 0 w 3562072"/>
                <a:gd name="connsiteY0" fmla="*/ 1293571 h 1293571"/>
                <a:gd name="connsiteX1" fmla="*/ 9521 w 3562072"/>
                <a:gd name="connsiteY1" fmla="*/ 876042 h 1293571"/>
                <a:gd name="connsiteX2" fmla="*/ 845808 w 3562072"/>
                <a:gd name="connsiteY2" fmla="*/ 240793 h 1293571"/>
                <a:gd name="connsiteX3" fmla="*/ 3080488 w 3562072"/>
                <a:gd name="connsiteY3" fmla="*/ 240792 h 1293571"/>
                <a:gd name="connsiteX4" fmla="*/ 3080488 w 3562072"/>
                <a:gd name="connsiteY4" fmla="*/ 0 h 1293571"/>
                <a:gd name="connsiteX5" fmla="*/ 3562072 w 3562072"/>
                <a:gd name="connsiteY5" fmla="*/ 481584 h 1293571"/>
                <a:gd name="connsiteX6" fmla="*/ 3080488 w 3562072"/>
                <a:gd name="connsiteY6" fmla="*/ 963169 h 1293571"/>
                <a:gd name="connsiteX7" fmla="*/ 3080488 w 3562072"/>
                <a:gd name="connsiteY7" fmla="*/ 722376 h 1293571"/>
                <a:gd name="connsiteX8" fmla="*/ 986484 w 3562072"/>
                <a:gd name="connsiteY8" fmla="*/ 715343 h 1293571"/>
                <a:gd name="connsiteX9" fmla="*/ 744872 w 3562072"/>
                <a:gd name="connsiteY9" fmla="*/ 928471 h 1293571"/>
                <a:gd name="connsiteX10" fmla="*/ 755355 w 3562072"/>
                <a:gd name="connsiteY10" fmla="*/ 1001740 h 1293571"/>
                <a:gd name="connsiteX11" fmla="*/ 0 w 3562072"/>
                <a:gd name="connsiteY11" fmla="*/ 1293571 h 1293571"/>
                <a:gd name="connsiteX0" fmla="*/ 16419 w 3552551"/>
                <a:gd name="connsiteY0" fmla="*/ 995257 h 1001740"/>
                <a:gd name="connsiteX1" fmla="*/ 0 w 3552551"/>
                <a:gd name="connsiteY1" fmla="*/ 876042 h 1001740"/>
                <a:gd name="connsiteX2" fmla="*/ 836287 w 3552551"/>
                <a:gd name="connsiteY2" fmla="*/ 240793 h 1001740"/>
                <a:gd name="connsiteX3" fmla="*/ 3070967 w 3552551"/>
                <a:gd name="connsiteY3" fmla="*/ 240792 h 1001740"/>
                <a:gd name="connsiteX4" fmla="*/ 3070967 w 3552551"/>
                <a:gd name="connsiteY4" fmla="*/ 0 h 1001740"/>
                <a:gd name="connsiteX5" fmla="*/ 3552551 w 3552551"/>
                <a:gd name="connsiteY5" fmla="*/ 481584 h 1001740"/>
                <a:gd name="connsiteX6" fmla="*/ 3070967 w 3552551"/>
                <a:gd name="connsiteY6" fmla="*/ 963169 h 1001740"/>
                <a:gd name="connsiteX7" fmla="*/ 3070967 w 3552551"/>
                <a:gd name="connsiteY7" fmla="*/ 722376 h 1001740"/>
                <a:gd name="connsiteX8" fmla="*/ 976963 w 3552551"/>
                <a:gd name="connsiteY8" fmla="*/ 715343 h 1001740"/>
                <a:gd name="connsiteX9" fmla="*/ 735351 w 3552551"/>
                <a:gd name="connsiteY9" fmla="*/ 928471 h 1001740"/>
                <a:gd name="connsiteX10" fmla="*/ 745834 w 3552551"/>
                <a:gd name="connsiteY10" fmla="*/ 1001740 h 1001740"/>
                <a:gd name="connsiteX11" fmla="*/ 16419 w 3552551"/>
                <a:gd name="connsiteY11" fmla="*/ 995257 h 1001740"/>
                <a:gd name="connsiteX0" fmla="*/ 0 w 3555588"/>
                <a:gd name="connsiteY0" fmla="*/ 988772 h 1001740"/>
                <a:gd name="connsiteX1" fmla="*/ 3037 w 3555588"/>
                <a:gd name="connsiteY1" fmla="*/ 876042 h 1001740"/>
                <a:gd name="connsiteX2" fmla="*/ 839324 w 3555588"/>
                <a:gd name="connsiteY2" fmla="*/ 240793 h 1001740"/>
                <a:gd name="connsiteX3" fmla="*/ 3074004 w 3555588"/>
                <a:gd name="connsiteY3" fmla="*/ 240792 h 1001740"/>
                <a:gd name="connsiteX4" fmla="*/ 3074004 w 3555588"/>
                <a:gd name="connsiteY4" fmla="*/ 0 h 1001740"/>
                <a:gd name="connsiteX5" fmla="*/ 3555588 w 3555588"/>
                <a:gd name="connsiteY5" fmla="*/ 481584 h 1001740"/>
                <a:gd name="connsiteX6" fmla="*/ 3074004 w 3555588"/>
                <a:gd name="connsiteY6" fmla="*/ 963169 h 1001740"/>
                <a:gd name="connsiteX7" fmla="*/ 3074004 w 3555588"/>
                <a:gd name="connsiteY7" fmla="*/ 722376 h 1001740"/>
                <a:gd name="connsiteX8" fmla="*/ 980000 w 3555588"/>
                <a:gd name="connsiteY8" fmla="*/ 715343 h 1001740"/>
                <a:gd name="connsiteX9" fmla="*/ 738388 w 3555588"/>
                <a:gd name="connsiteY9" fmla="*/ 928471 h 1001740"/>
                <a:gd name="connsiteX10" fmla="*/ 748871 w 3555588"/>
                <a:gd name="connsiteY10" fmla="*/ 1001740 h 1001740"/>
                <a:gd name="connsiteX11" fmla="*/ 0 w 3555588"/>
                <a:gd name="connsiteY11" fmla="*/ 988772 h 1001740"/>
                <a:gd name="connsiteX0" fmla="*/ 3574 w 3559162"/>
                <a:gd name="connsiteY0" fmla="*/ 988772 h 1001740"/>
                <a:gd name="connsiteX1" fmla="*/ 125 w 3559162"/>
                <a:gd name="connsiteY1" fmla="*/ 798220 h 1001740"/>
                <a:gd name="connsiteX2" fmla="*/ 842898 w 3559162"/>
                <a:gd name="connsiteY2" fmla="*/ 240793 h 1001740"/>
                <a:gd name="connsiteX3" fmla="*/ 3077578 w 3559162"/>
                <a:gd name="connsiteY3" fmla="*/ 240792 h 1001740"/>
                <a:gd name="connsiteX4" fmla="*/ 3077578 w 3559162"/>
                <a:gd name="connsiteY4" fmla="*/ 0 h 1001740"/>
                <a:gd name="connsiteX5" fmla="*/ 3559162 w 3559162"/>
                <a:gd name="connsiteY5" fmla="*/ 481584 h 1001740"/>
                <a:gd name="connsiteX6" fmla="*/ 3077578 w 3559162"/>
                <a:gd name="connsiteY6" fmla="*/ 963169 h 1001740"/>
                <a:gd name="connsiteX7" fmla="*/ 3077578 w 3559162"/>
                <a:gd name="connsiteY7" fmla="*/ 722376 h 1001740"/>
                <a:gd name="connsiteX8" fmla="*/ 983574 w 3559162"/>
                <a:gd name="connsiteY8" fmla="*/ 715343 h 1001740"/>
                <a:gd name="connsiteX9" fmla="*/ 741962 w 3559162"/>
                <a:gd name="connsiteY9" fmla="*/ 928471 h 1001740"/>
                <a:gd name="connsiteX10" fmla="*/ 752445 w 3559162"/>
                <a:gd name="connsiteY10" fmla="*/ 1001740 h 1001740"/>
                <a:gd name="connsiteX11" fmla="*/ 3574 w 3559162"/>
                <a:gd name="connsiteY11" fmla="*/ 988772 h 1001740"/>
                <a:gd name="connsiteX0" fmla="*/ 3574 w 3559162"/>
                <a:gd name="connsiteY0" fmla="*/ 988772 h 1001740"/>
                <a:gd name="connsiteX1" fmla="*/ 125 w 3559162"/>
                <a:gd name="connsiteY1" fmla="*/ 798220 h 1001740"/>
                <a:gd name="connsiteX2" fmla="*/ 842898 w 3559162"/>
                <a:gd name="connsiteY2" fmla="*/ 240793 h 1001740"/>
                <a:gd name="connsiteX3" fmla="*/ 3077578 w 3559162"/>
                <a:gd name="connsiteY3" fmla="*/ 240792 h 1001740"/>
                <a:gd name="connsiteX4" fmla="*/ 3077578 w 3559162"/>
                <a:gd name="connsiteY4" fmla="*/ 0 h 1001740"/>
                <a:gd name="connsiteX5" fmla="*/ 3559162 w 3559162"/>
                <a:gd name="connsiteY5" fmla="*/ 481584 h 1001740"/>
                <a:gd name="connsiteX6" fmla="*/ 3077578 w 3559162"/>
                <a:gd name="connsiteY6" fmla="*/ 963169 h 1001740"/>
                <a:gd name="connsiteX7" fmla="*/ 3077578 w 3559162"/>
                <a:gd name="connsiteY7" fmla="*/ 722376 h 1001740"/>
                <a:gd name="connsiteX8" fmla="*/ 983574 w 3559162"/>
                <a:gd name="connsiteY8" fmla="*/ 715343 h 1001740"/>
                <a:gd name="connsiteX9" fmla="*/ 741962 w 3559162"/>
                <a:gd name="connsiteY9" fmla="*/ 928471 h 1001740"/>
                <a:gd name="connsiteX10" fmla="*/ 752445 w 3559162"/>
                <a:gd name="connsiteY10" fmla="*/ 1001740 h 1001740"/>
                <a:gd name="connsiteX11" fmla="*/ 3574 w 3559162"/>
                <a:gd name="connsiteY11" fmla="*/ 988772 h 1001740"/>
                <a:gd name="connsiteX0" fmla="*/ 3574 w 3559162"/>
                <a:gd name="connsiteY0" fmla="*/ 988772 h 1001740"/>
                <a:gd name="connsiteX1" fmla="*/ 125 w 3559162"/>
                <a:gd name="connsiteY1" fmla="*/ 798220 h 1001740"/>
                <a:gd name="connsiteX2" fmla="*/ 842898 w 3559162"/>
                <a:gd name="connsiteY2" fmla="*/ 240793 h 1001740"/>
                <a:gd name="connsiteX3" fmla="*/ 3077578 w 3559162"/>
                <a:gd name="connsiteY3" fmla="*/ 240792 h 1001740"/>
                <a:gd name="connsiteX4" fmla="*/ 3077578 w 3559162"/>
                <a:gd name="connsiteY4" fmla="*/ 0 h 1001740"/>
                <a:gd name="connsiteX5" fmla="*/ 3559162 w 3559162"/>
                <a:gd name="connsiteY5" fmla="*/ 481584 h 1001740"/>
                <a:gd name="connsiteX6" fmla="*/ 3077578 w 3559162"/>
                <a:gd name="connsiteY6" fmla="*/ 963169 h 1001740"/>
                <a:gd name="connsiteX7" fmla="*/ 3077578 w 3559162"/>
                <a:gd name="connsiteY7" fmla="*/ 722376 h 1001740"/>
                <a:gd name="connsiteX8" fmla="*/ 983574 w 3559162"/>
                <a:gd name="connsiteY8" fmla="*/ 715343 h 1001740"/>
                <a:gd name="connsiteX9" fmla="*/ 741962 w 3559162"/>
                <a:gd name="connsiteY9" fmla="*/ 928471 h 1001740"/>
                <a:gd name="connsiteX10" fmla="*/ 752445 w 3559162"/>
                <a:gd name="connsiteY10" fmla="*/ 1001740 h 1001740"/>
                <a:gd name="connsiteX11" fmla="*/ 3574 w 3559162"/>
                <a:gd name="connsiteY11" fmla="*/ 988772 h 1001740"/>
                <a:gd name="connsiteX0" fmla="*/ 3574 w 3559162"/>
                <a:gd name="connsiteY0" fmla="*/ 988772 h 988772"/>
                <a:gd name="connsiteX1" fmla="*/ 125 w 3559162"/>
                <a:gd name="connsiteY1" fmla="*/ 798220 h 988772"/>
                <a:gd name="connsiteX2" fmla="*/ 842898 w 3559162"/>
                <a:gd name="connsiteY2" fmla="*/ 240793 h 988772"/>
                <a:gd name="connsiteX3" fmla="*/ 3077578 w 3559162"/>
                <a:gd name="connsiteY3" fmla="*/ 240792 h 988772"/>
                <a:gd name="connsiteX4" fmla="*/ 3077578 w 3559162"/>
                <a:gd name="connsiteY4" fmla="*/ 0 h 988772"/>
                <a:gd name="connsiteX5" fmla="*/ 3559162 w 3559162"/>
                <a:gd name="connsiteY5" fmla="*/ 481584 h 988772"/>
                <a:gd name="connsiteX6" fmla="*/ 3077578 w 3559162"/>
                <a:gd name="connsiteY6" fmla="*/ 963169 h 988772"/>
                <a:gd name="connsiteX7" fmla="*/ 3077578 w 3559162"/>
                <a:gd name="connsiteY7" fmla="*/ 722376 h 988772"/>
                <a:gd name="connsiteX8" fmla="*/ 983574 w 3559162"/>
                <a:gd name="connsiteY8" fmla="*/ 715343 h 988772"/>
                <a:gd name="connsiteX9" fmla="*/ 741962 w 3559162"/>
                <a:gd name="connsiteY9" fmla="*/ 928471 h 988772"/>
                <a:gd name="connsiteX10" fmla="*/ 745960 w 3559162"/>
                <a:gd name="connsiteY10" fmla="*/ 988770 h 988772"/>
                <a:gd name="connsiteX11" fmla="*/ 3574 w 3559162"/>
                <a:gd name="connsiteY11" fmla="*/ 988772 h 98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59162" h="988772">
                  <a:moveTo>
                    <a:pt x="3574" y="988772"/>
                  </a:moveTo>
                  <a:cubicBezTo>
                    <a:pt x="4586" y="951195"/>
                    <a:pt x="-887" y="835797"/>
                    <a:pt x="125" y="798220"/>
                  </a:cubicBezTo>
                  <a:cubicBezTo>
                    <a:pt x="7159" y="240483"/>
                    <a:pt x="96094" y="233759"/>
                    <a:pt x="842898" y="240793"/>
                  </a:cubicBezTo>
                  <a:lnTo>
                    <a:pt x="3077578" y="240792"/>
                  </a:lnTo>
                  <a:lnTo>
                    <a:pt x="3077578" y="0"/>
                  </a:lnTo>
                  <a:lnTo>
                    <a:pt x="3559162" y="481584"/>
                  </a:lnTo>
                  <a:lnTo>
                    <a:pt x="3077578" y="963169"/>
                  </a:lnTo>
                  <a:lnTo>
                    <a:pt x="3077578" y="722376"/>
                  </a:lnTo>
                  <a:lnTo>
                    <a:pt x="983574" y="715343"/>
                  </a:lnTo>
                  <a:cubicBezTo>
                    <a:pt x="784095" y="715343"/>
                    <a:pt x="741962" y="728992"/>
                    <a:pt x="741962" y="928471"/>
                  </a:cubicBezTo>
                  <a:cubicBezTo>
                    <a:pt x="743295" y="996128"/>
                    <a:pt x="744627" y="921113"/>
                    <a:pt x="745960" y="988770"/>
                  </a:cubicBezTo>
                  <a:lnTo>
                    <a:pt x="3574" y="98877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a:solidFill>
                  <a:schemeClr val="tx1"/>
                </a:solidFill>
                <a:latin typeface="BentonSansCond Bold" panose="02000506050000020004" pitchFamily="50" charset="0"/>
              </a:endParaRPr>
            </a:p>
          </p:txBody>
        </p:sp>
        <p:sp>
          <p:nvSpPr>
            <p:cNvPr id="103" name="Suorakulmio 102">
              <a:extLst>
                <a:ext uri="{FF2B5EF4-FFF2-40B4-BE49-F238E27FC236}">
                  <a16:creationId xmlns:a16="http://schemas.microsoft.com/office/drawing/2014/main" id="{672A2F5C-1B6E-4E1D-A4E9-626BC93B7CD8}"/>
                </a:ext>
              </a:extLst>
            </p:cNvPr>
            <p:cNvSpPr/>
            <p:nvPr/>
          </p:nvSpPr>
          <p:spPr>
            <a:xfrm>
              <a:off x="795354" y="3678221"/>
              <a:ext cx="2997424" cy="338554"/>
            </a:xfrm>
            <a:prstGeom prst="rect">
              <a:avLst/>
            </a:prstGeom>
            <a:noFill/>
          </p:spPr>
          <p:txBody>
            <a:bodyPr wrap="none">
              <a:spAutoFit/>
            </a:bodyPr>
            <a:lstStyle/>
            <a:p>
              <a:r>
                <a:rPr lang="fi-FI" sz="1600" b="1">
                  <a:solidFill>
                    <a:schemeClr val="bg2"/>
                  </a:solidFill>
                  <a:latin typeface="+mj-lt"/>
                </a:rPr>
                <a:t>VARAOSAT, TARVIKKEET, HUOLTO</a:t>
              </a:r>
            </a:p>
          </p:txBody>
        </p:sp>
      </p:grpSp>
      <p:sp>
        <p:nvSpPr>
          <p:cNvPr id="104" name="Suorakulmio 103">
            <a:extLst>
              <a:ext uri="{FF2B5EF4-FFF2-40B4-BE49-F238E27FC236}">
                <a16:creationId xmlns:a16="http://schemas.microsoft.com/office/drawing/2014/main" id="{201C7934-1CC5-403D-A3F6-7F9BC04A5BA2}"/>
              </a:ext>
            </a:extLst>
          </p:cNvPr>
          <p:cNvSpPr/>
          <p:nvPr/>
        </p:nvSpPr>
        <p:spPr>
          <a:xfrm>
            <a:off x="427511" y="1815330"/>
            <a:ext cx="1213479" cy="704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pic>
        <p:nvPicPr>
          <p:cNvPr id="107" name="Kuva 106">
            <a:extLst>
              <a:ext uri="{FF2B5EF4-FFF2-40B4-BE49-F238E27FC236}">
                <a16:creationId xmlns:a16="http://schemas.microsoft.com/office/drawing/2014/main" id="{6CE8608C-F31D-4DA1-8948-D8449112BB3D}"/>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780145" y="2906591"/>
            <a:ext cx="545787" cy="526492"/>
          </a:xfrm>
          <a:prstGeom prst="rect">
            <a:avLst/>
          </a:prstGeom>
        </p:spPr>
      </p:pic>
      <p:sp>
        <p:nvSpPr>
          <p:cNvPr id="153" name="Suorakulmio 152">
            <a:extLst>
              <a:ext uri="{FF2B5EF4-FFF2-40B4-BE49-F238E27FC236}">
                <a16:creationId xmlns:a16="http://schemas.microsoft.com/office/drawing/2014/main" id="{10B2A4D1-8B2B-4CE3-939C-A45E1A4A2FEC}"/>
              </a:ext>
            </a:extLst>
          </p:cNvPr>
          <p:cNvSpPr/>
          <p:nvPr/>
        </p:nvSpPr>
        <p:spPr>
          <a:xfrm>
            <a:off x="4609247" y="3228721"/>
            <a:ext cx="1209572" cy="438582"/>
          </a:xfrm>
          <a:prstGeom prst="rect">
            <a:avLst/>
          </a:prstGeom>
        </p:spPr>
        <p:txBody>
          <a:bodyPr wrap="square">
            <a:spAutoFit/>
          </a:bodyPr>
          <a:lstStyle/>
          <a:p>
            <a:pPr algn="ctr">
              <a:lnSpc>
                <a:spcPts val="900"/>
              </a:lnSpc>
            </a:pPr>
            <a:r>
              <a:rPr lang="fi-FI" sz="1100" b="1" spc="-30">
                <a:solidFill>
                  <a:schemeClr val="tx1">
                    <a:lumMod val="50000"/>
                  </a:schemeClr>
                </a:solidFill>
                <a:latin typeface="+mj-lt"/>
              </a:rPr>
              <a:t>ÄKEET</a:t>
            </a:r>
            <a:br>
              <a:rPr lang="fi-FI" sz="200">
                <a:solidFill>
                  <a:schemeClr val="tx1">
                    <a:lumMod val="50000"/>
                  </a:schemeClr>
                </a:solidFill>
                <a:latin typeface="BentonSansCond Book" panose="02000506040000020004" pitchFamily="50" charset="0"/>
              </a:rPr>
            </a:br>
            <a:r>
              <a:rPr lang="fi-FI" sz="800">
                <a:solidFill>
                  <a:schemeClr val="tx1">
                    <a:lumMod val="50000"/>
                  </a:schemeClr>
                </a:solidFill>
              </a:rPr>
              <a:t>Potila</a:t>
            </a:r>
          </a:p>
          <a:p>
            <a:pPr algn="ctr">
              <a:lnSpc>
                <a:spcPts val="900"/>
              </a:lnSpc>
            </a:pPr>
            <a:endParaRPr lang="fi-FI" sz="800">
              <a:solidFill>
                <a:schemeClr val="tx1">
                  <a:lumMod val="50000"/>
                </a:schemeClr>
              </a:solidFill>
              <a:latin typeface="BentonSansCond Bold" panose="02000506050000020004" pitchFamily="50" charset="0"/>
            </a:endParaRPr>
          </a:p>
        </p:txBody>
      </p:sp>
      <p:sp>
        <p:nvSpPr>
          <p:cNvPr id="159" name="Suorakulmio 158">
            <a:extLst>
              <a:ext uri="{FF2B5EF4-FFF2-40B4-BE49-F238E27FC236}">
                <a16:creationId xmlns:a16="http://schemas.microsoft.com/office/drawing/2014/main" id="{DFDDF986-F2FB-4624-9B76-53B3EAC9EC88}"/>
              </a:ext>
            </a:extLst>
          </p:cNvPr>
          <p:cNvSpPr/>
          <p:nvPr/>
        </p:nvSpPr>
        <p:spPr>
          <a:xfrm>
            <a:off x="7319616" y="3235824"/>
            <a:ext cx="1209572" cy="216149"/>
          </a:xfrm>
          <a:prstGeom prst="rect">
            <a:avLst/>
          </a:prstGeom>
        </p:spPr>
        <p:txBody>
          <a:bodyPr wrap="square" lIns="91440" tIns="45720" rIns="91440" bIns="45720" anchor="t">
            <a:spAutoFit/>
          </a:bodyPr>
          <a:lstStyle/>
          <a:p>
            <a:pPr algn="ctr">
              <a:lnSpc>
                <a:spcPts val="900"/>
              </a:lnSpc>
            </a:pPr>
            <a:r>
              <a:rPr lang="fi-FI" sz="1100" b="1" spc="-30">
                <a:solidFill>
                  <a:schemeClr val="tx1">
                    <a:lumMod val="50000"/>
                  </a:schemeClr>
                </a:solidFill>
                <a:latin typeface="+mj-lt"/>
              </a:rPr>
              <a:t>APEVAUNUT</a:t>
            </a:r>
            <a:endParaRPr lang="fi-FI" sz="800">
              <a:solidFill>
                <a:schemeClr val="tx1">
                  <a:lumMod val="50000"/>
                </a:schemeClr>
              </a:solidFill>
              <a:latin typeface="BentonSansCond Bold" panose="02000506050000020004" pitchFamily="50" charset="0"/>
            </a:endParaRPr>
          </a:p>
        </p:txBody>
      </p:sp>
      <p:sp>
        <p:nvSpPr>
          <p:cNvPr id="160" name="Suorakulmio 159">
            <a:extLst>
              <a:ext uri="{FF2B5EF4-FFF2-40B4-BE49-F238E27FC236}">
                <a16:creationId xmlns:a16="http://schemas.microsoft.com/office/drawing/2014/main" id="{0278BB23-6B56-472D-909F-F2B27788E682}"/>
              </a:ext>
            </a:extLst>
          </p:cNvPr>
          <p:cNvSpPr/>
          <p:nvPr/>
        </p:nvSpPr>
        <p:spPr>
          <a:xfrm>
            <a:off x="1779291" y="1808120"/>
            <a:ext cx="1224919" cy="862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161" name="Suorakulmio 160">
            <a:extLst>
              <a:ext uri="{FF2B5EF4-FFF2-40B4-BE49-F238E27FC236}">
                <a16:creationId xmlns:a16="http://schemas.microsoft.com/office/drawing/2014/main" id="{74ED6254-A9C9-4741-B8D8-2BDAFAFB602D}"/>
              </a:ext>
            </a:extLst>
          </p:cNvPr>
          <p:cNvSpPr/>
          <p:nvPr/>
        </p:nvSpPr>
        <p:spPr>
          <a:xfrm>
            <a:off x="3128833" y="1815884"/>
            <a:ext cx="1226852" cy="856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162" name="Suorakulmio 161">
            <a:extLst>
              <a:ext uri="{FF2B5EF4-FFF2-40B4-BE49-F238E27FC236}">
                <a16:creationId xmlns:a16="http://schemas.microsoft.com/office/drawing/2014/main" id="{33B79325-4C55-4CD7-991D-340AE8708FCC}"/>
              </a:ext>
            </a:extLst>
          </p:cNvPr>
          <p:cNvSpPr/>
          <p:nvPr/>
        </p:nvSpPr>
        <p:spPr>
          <a:xfrm>
            <a:off x="4518367" y="1808756"/>
            <a:ext cx="1213479" cy="704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163" name="Suorakulmio 162">
            <a:extLst>
              <a:ext uri="{FF2B5EF4-FFF2-40B4-BE49-F238E27FC236}">
                <a16:creationId xmlns:a16="http://schemas.microsoft.com/office/drawing/2014/main" id="{294FD167-7338-4715-8C9F-9D56F80A8C59}"/>
              </a:ext>
            </a:extLst>
          </p:cNvPr>
          <p:cNvSpPr/>
          <p:nvPr/>
        </p:nvSpPr>
        <p:spPr>
          <a:xfrm>
            <a:off x="5910077" y="1802020"/>
            <a:ext cx="1224919" cy="923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165" name="Suorakulmio 164">
            <a:extLst>
              <a:ext uri="{FF2B5EF4-FFF2-40B4-BE49-F238E27FC236}">
                <a16:creationId xmlns:a16="http://schemas.microsoft.com/office/drawing/2014/main" id="{3507C180-BB93-485F-8E5C-EDD0AD71A2A2}"/>
              </a:ext>
            </a:extLst>
          </p:cNvPr>
          <p:cNvSpPr/>
          <p:nvPr/>
        </p:nvSpPr>
        <p:spPr>
          <a:xfrm>
            <a:off x="7313683" y="1802952"/>
            <a:ext cx="1213479" cy="704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pic>
        <p:nvPicPr>
          <p:cNvPr id="2" name="Kuva 2" descr="Kuva, joka sisältää kohteen logo&#10;&#10;Kuvaus luotu automaattisesti">
            <a:extLst>
              <a:ext uri="{FF2B5EF4-FFF2-40B4-BE49-F238E27FC236}">
                <a16:creationId xmlns:a16="http://schemas.microsoft.com/office/drawing/2014/main" id="{DCF06BEE-BEF0-8F2C-4D40-7431EDE043E1}"/>
              </a:ext>
            </a:extLst>
          </p:cNvPr>
          <p:cNvPicPr>
            <a:picLocks noChangeAspect="1"/>
          </p:cNvPicPr>
          <p:nvPr/>
        </p:nvPicPr>
        <p:blipFill>
          <a:blip r:embed="rId18"/>
          <a:stretch>
            <a:fillRect/>
          </a:stretch>
        </p:blipFill>
        <p:spPr>
          <a:xfrm>
            <a:off x="7422357" y="2906105"/>
            <a:ext cx="921544" cy="245689"/>
          </a:xfrm>
          <a:prstGeom prst="rect">
            <a:avLst/>
          </a:prstGeom>
        </p:spPr>
      </p:pic>
      <p:pic>
        <p:nvPicPr>
          <p:cNvPr id="6" name="Kuva 6" descr="Kuva, joka sisältää kohteen piha-, vihreä, maatalouskone&#10;&#10;Kuvaus luotu automaattisesti">
            <a:extLst>
              <a:ext uri="{FF2B5EF4-FFF2-40B4-BE49-F238E27FC236}">
                <a16:creationId xmlns:a16="http://schemas.microsoft.com/office/drawing/2014/main" id="{D40C4CF4-7214-B713-020A-99B7E44FE757}"/>
              </a:ext>
            </a:extLst>
          </p:cNvPr>
          <p:cNvPicPr>
            <a:picLocks noChangeAspect="1"/>
          </p:cNvPicPr>
          <p:nvPr/>
        </p:nvPicPr>
        <p:blipFill>
          <a:blip r:embed="rId19"/>
          <a:stretch>
            <a:fillRect/>
          </a:stretch>
        </p:blipFill>
        <p:spPr>
          <a:xfrm>
            <a:off x="7315201" y="1879105"/>
            <a:ext cx="1214437" cy="956667"/>
          </a:xfrm>
          <a:prstGeom prst="rect">
            <a:avLst/>
          </a:prstGeom>
        </p:spPr>
      </p:pic>
    </p:spTree>
    <p:extLst>
      <p:ext uri="{BB962C8B-B14F-4D97-AF65-F5344CB8AC3E}">
        <p14:creationId xmlns:p14="http://schemas.microsoft.com/office/powerpoint/2010/main" val="3461586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0" y="2274803"/>
            <a:ext cx="9144001" cy="2694866"/>
          </a:xfrm>
          <a:prstGeom prst="rect">
            <a:avLst/>
          </a:prstGeom>
          <a:gradFill flip="none" rotWithShape="1">
            <a:gsLst>
              <a:gs pos="0">
                <a:srgbClr val="D0D7E0"/>
              </a:gs>
              <a:gs pos="100000">
                <a:srgbClr val="969FA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Otsikko 1"/>
          <p:cNvSpPr>
            <a:spLocks noGrp="1"/>
          </p:cNvSpPr>
          <p:nvPr>
            <p:ph type="title"/>
          </p:nvPr>
        </p:nvSpPr>
        <p:spPr>
          <a:xfrm>
            <a:off x="568728" y="360950"/>
            <a:ext cx="8335584" cy="231400"/>
          </a:xfrm>
        </p:spPr>
        <p:txBody>
          <a:bodyPr/>
          <a:lstStyle/>
          <a:p>
            <a:r>
              <a:rPr lang="fi-FI" sz="2400"/>
              <a:t>LUMEN JA JÄÄN PIONEERI</a:t>
            </a:r>
            <a:endParaRPr lang="fi-FI"/>
          </a:p>
        </p:txBody>
      </p:sp>
      <p:sp>
        <p:nvSpPr>
          <p:cNvPr id="29" name="Suorakulmio 28"/>
          <p:cNvSpPr/>
          <p:nvPr/>
        </p:nvSpPr>
        <p:spPr>
          <a:xfrm>
            <a:off x="218380" y="801984"/>
            <a:ext cx="8791396" cy="1815882"/>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fi-FI" sz="1600"/>
              <a:t>Kessu Oy on perustettu 1991, osaksi SGN Group -konsernia 2013.</a:t>
            </a:r>
          </a:p>
          <a:p>
            <a:pPr marL="285750" indent="-285750">
              <a:buFont typeface="Arial" panose="020B0604020202020204" pitchFamily="34" charset="0"/>
              <a:buChar char="•"/>
            </a:pPr>
            <a:r>
              <a:rPr lang="fi-FI" sz="1600"/>
              <a:t>Lumen ja jään moniosaaja sekä uranuurtaja Suomessa ja Baltiassa. Markkinajohtaja, jonka edustuksesta löytyvät oman alansa johtavat brändit. Kokonaisvaltainen palvelu kattaa kaiken aina suunnittelusta toteutukseen ja käyttökoulutukseen. Ammattitaitoinen huoltopalvelu varmistaa, että laitteet ja koneet pysyvät hyvässä kunnossa myös tulevaisuudessa.</a:t>
            </a:r>
            <a:endParaRPr lang="fi-FI"/>
          </a:p>
          <a:p>
            <a:pPr marL="285750" indent="-285750">
              <a:buFont typeface="Arial" panose="020B0604020202020204" pitchFamily="34" charset="0"/>
              <a:buChar char="•"/>
            </a:pPr>
            <a:endParaRPr lang="fi-FI" sz="1600">
              <a:cs typeface="Calibri"/>
            </a:endParaRPr>
          </a:p>
          <a:p>
            <a:endParaRPr lang="fi-FI" sz="1600">
              <a:solidFill>
                <a:schemeClr val="tx1">
                  <a:lumMod val="65000"/>
                  <a:lumOff val="35000"/>
                </a:schemeClr>
              </a:solidFill>
            </a:endParaRPr>
          </a:p>
        </p:txBody>
      </p:sp>
      <p:pic>
        <p:nvPicPr>
          <p:cNvPr id="31" name="Kuva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0460" y="195144"/>
            <a:ext cx="2087290" cy="371048"/>
          </a:xfrm>
          <a:prstGeom prst="rect">
            <a:avLst/>
          </a:prstGeom>
        </p:spPr>
      </p:pic>
      <p:grpSp>
        <p:nvGrpSpPr>
          <p:cNvPr id="4" name="Ryhmä 3">
            <a:extLst>
              <a:ext uri="{FF2B5EF4-FFF2-40B4-BE49-F238E27FC236}">
                <a16:creationId xmlns:a16="http://schemas.microsoft.com/office/drawing/2014/main" id="{27ABA732-8D11-412C-AB16-2AADE90A3CDA}"/>
              </a:ext>
            </a:extLst>
          </p:cNvPr>
          <p:cNvGrpSpPr/>
          <p:nvPr/>
        </p:nvGrpSpPr>
        <p:grpSpPr>
          <a:xfrm>
            <a:off x="9480" y="2273594"/>
            <a:ext cx="2209530" cy="2512910"/>
            <a:chOff x="568728" y="2273594"/>
            <a:chExt cx="2209530" cy="2512910"/>
          </a:xfrm>
        </p:grpSpPr>
        <p:sp>
          <p:nvSpPr>
            <p:cNvPr id="25" name="Suorakulmio 24">
              <a:extLst>
                <a:ext uri="{FF2B5EF4-FFF2-40B4-BE49-F238E27FC236}">
                  <a16:creationId xmlns:a16="http://schemas.microsoft.com/office/drawing/2014/main" id="{23E03EDF-4FD6-4D34-8427-1D4A28074A64}"/>
                </a:ext>
              </a:extLst>
            </p:cNvPr>
            <p:cNvSpPr/>
            <p:nvPr/>
          </p:nvSpPr>
          <p:spPr>
            <a:xfrm>
              <a:off x="568728" y="2273602"/>
              <a:ext cx="2205025" cy="2512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27" name="Suorakulmio 26">
              <a:extLst>
                <a:ext uri="{FF2B5EF4-FFF2-40B4-BE49-F238E27FC236}">
                  <a16:creationId xmlns:a16="http://schemas.microsoft.com/office/drawing/2014/main" id="{05A6D286-7119-4B7D-8966-792560C8AF91}"/>
                </a:ext>
              </a:extLst>
            </p:cNvPr>
            <p:cNvSpPr/>
            <p:nvPr/>
          </p:nvSpPr>
          <p:spPr>
            <a:xfrm>
              <a:off x="568728" y="4110683"/>
              <a:ext cx="2200431" cy="646331"/>
            </a:xfrm>
            <a:prstGeom prst="rect">
              <a:avLst/>
            </a:prstGeom>
          </p:spPr>
          <p:txBody>
            <a:bodyPr wrap="square" lIns="91440" tIns="45720" rIns="91440" bIns="45720" anchor="t">
              <a:spAutoFit/>
            </a:bodyPr>
            <a:lstStyle/>
            <a:p>
              <a:pPr algn="ctr"/>
              <a:r>
                <a:rPr lang="fi-FI" sz="1200" b="1" spc="-30">
                  <a:solidFill>
                    <a:schemeClr val="tx1">
                      <a:lumMod val="50000"/>
                    </a:schemeClr>
                  </a:solidFill>
                </a:rPr>
                <a:t>RINNEKONEET, LATUKONEET,</a:t>
              </a:r>
            </a:p>
            <a:p>
              <a:pPr algn="ctr"/>
              <a:r>
                <a:rPr lang="fi-FI" sz="1200" b="1" spc="-30">
                  <a:solidFill>
                    <a:schemeClr val="tx1">
                      <a:lumMod val="50000"/>
                    </a:schemeClr>
                  </a:solidFill>
                  <a:ea typeface="Calibri"/>
                  <a:cs typeface="Calibri"/>
                </a:rPr>
                <a:t>RANNANHOITOKONEET</a:t>
              </a:r>
              <a:endParaRPr lang="fi-FI">
                <a:solidFill>
                  <a:schemeClr val="tx1">
                    <a:lumMod val="50000"/>
                  </a:schemeClr>
                </a:solidFill>
              </a:endParaRPr>
            </a:p>
            <a:p>
              <a:pPr algn="ctr"/>
              <a:br>
                <a:rPr lang="fi-FI" sz="300"/>
              </a:br>
              <a:endParaRPr lang="fi-FI" sz="900">
                <a:solidFill>
                  <a:schemeClr val="tx1">
                    <a:lumMod val="50000"/>
                  </a:schemeClr>
                </a:solidFill>
              </a:endParaRPr>
            </a:p>
          </p:txBody>
        </p:sp>
        <p:pic>
          <p:nvPicPr>
            <p:cNvPr id="8" name="Kuva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8005" y="3896624"/>
              <a:ext cx="815480" cy="199124"/>
            </a:xfrm>
            <a:prstGeom prst="rect">
              <a:avLst/>
            </a:prstGeom>
          </p:spPr>
        </p:pic>
        <p:sp>
          <p:nvSpPr>
            <p:cNvPr id="30" name="Suorakulmio 29">
              <a:extLst>
                <a:ext uri="{FF2B5EF4-FFF2-40B4-BE49-F238E27FC236}">
                  <a16:creationId xmlns:a16="http://schemas.microsoft.com/office/drawing/2014/main" id="{6EBE0B67-7805-40BE-A286-CDCAEC406ABE}"/>
                </a:ext>
              </a:extLst>
            </p:cNvPr>
            <p:cNvSpPr/>
            <p:nvPr/>
          </p:nvSpPr>
          <p:spPr>
            <a:xfrm>
              <a:off x="573233" y="2273594"/>
              <a:ext cx="2205025" cy="1129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grpSp>
      <p:grpSp>
        <p:nvGrpSpPr>
          <p:cNvPr id="6" name="Ryhmä 5">
            <a:extLst>
              <a:ext uri="{FF2B5EF4-FFF2-40B4-BE49-F238E27FC236}">
                <a16:creationId xmlns:a16="http://schemas.microsoft.com/office/drawing/2014/main" id="{6EA8C5C8-198A-4DF4-A7A1-19CD544024DB}"/>
              </a:ext>
            </a:extLst>
          </p:cNvPr>
          <p:cNvGrpSpPr/>
          <p:nvPr/>
        </p:nvGrpSpPr>
        <p:grpSpPr>
          <a:xfrm>
            <a:off x="2323063" y="2280403"/>
            <a:ext cx="2205797" cy="2512910"/>
            <a:chOff x="3467687" y="2273594"/>
            <a:chExt cx="2205797" cy="2512910"/>
          </a:xfrm>
        </p:grpSpPr>
        <p:sp>
          <p:nvSpPr>
            <p:cNvPr id="32" name="Suorakulmio 31">
              <a:extLst>
                <a:ext uri="{FF2B5EF4-FFF2-40B4-BE49-F238E27FC236}">
                  <a16:creationId xmlns:a16="http://schemas.microsoft.com/office/drawing/2014/main" id="{5628963F-DAF9-4B19-997F-E78626095DDD}"/>
                </a:ext>
              </a:extLst>
            </p:cNvPr>
            <p:cNvSpPr/>
            <p:nvPr/>
          </p:nvSpPr>
          <p:spPr>
            <a:xfrm>
              <a:off x="3468459" y="2280403"/>
              <a:ext cx="2205025" cy="2506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34" name="Suorakulmio 33">
              <a:extLst>
                <a:ext uri="{FF2B5EF4-FFF2-40B4-BE49-F238E27FC236}">
                  <a16:creationId xmlns:a16="http://schemas.microsoft.com/office/drawing/2014/main" id="{BB83BB27-7037-458E-96AB-2E523DC6892F}"/>
                </a:ext>
              </a:extLst>
            </p:cNvPr>
            <p:cNvSpPr/>
            <p:nvPr/>
          </p:nvSpPr>
          <p:spPr>
            <a:xfrm>
              <a:off x="3468459" y="4115691"/>
              <a:ext cx="2200431" cy="646331"/>
            </a:xfrm>
            <a:prstGeom prst="rect">
              <a:avLst/>
            </a:prstGeom>
          </p:spPr>
          <p:txBody>
            <a:bodyPr wrap="square">
              <a:spAutoFit/>
            </a:bodyPr>
            <a:lstStyle/>
            <a:p>
              <a:pPr algn="ctr"/>
              <a:r>
                <a:rPr lang="fi-FI" sz="1200" b="1" spc="-30">
                  <a:solidFill>
                    <a:schemeClr val="tx1">
                      <a:lumMod val="50000"/>
                    </a:schemeClr>
                  </a:solidFill>
                </a:rPr>
                <a:t>LUMITYKIT, PUMPPAAMOT, LUMETUSJÄRJESTELMÄT</a:t>
              </a:r>
            </a:p>
            <a:p>
              <a:pPr algn="ctr"/>
              <a:br>
                <a:rPr lang="fi-FI" sz="300">
                  <a:solidFill>
                    <a:schemeClr val="tx1">
                      <a:lumMod val="50000"/>
                    </a:schemeClr>
                  </a:solidFill>
                </a:rPr>
              </a:br>
              <a:endParaRPr lang="fi-FI" sz="900">
                <a:solidFill>
                  <a:schemeClr val="tx1">
                    <a:lumMod val="50000"/>
                  </a:schemeClr>
                </a:solidFill>
              </a:endParaRPr>
            </a:p>
          </p:txBody>
        </p:sp>
        <p:pic>
          <p:nvPicPr>
            <p:cNvPr id="9" name="Kuva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1336" y="3820604"/>
              <a:ext cx="1046304" cy="275144"/>
            </a:xfrm>
            <a:prstGeom prst="rect">
              <a:avLst/>
            </a:prstGeom>
          </p:spPr>
        </p:pic>
        <p:sp>
          <p:nvSpPr>
            <p:cNvPr id="35" name="Suorakulmio 34">
              <a:extLst>
                <a:ext uri="{FF2B5EF4-FFF2-40B4-BE49-F238E27FC236}">
                  <a16:creationId xmlns:a16="http://schemas.microsoft.com/office/drawing/2014/main" id="{6AB41DAC-4083-47A8-9181-64E71BCF8C57}"/>
                </a:ext>
              </a:extLst>
            </p:cNvPr>
            <p:cNvSpPr/>
            <p:nvPr/>
          </p:nvSpPr>
          <p:spPr>
            <a:xfrm>
              <a:off x="3467687" y="2273594"/>
              <a:ext cx="2205025" cy="1129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grpSp>
      <p:grpSp>
        <p:nvGrpSpPr>
          <p:cNvPr id="28" name="Ryhmä 27">
            <a:extLst>
              <a:ext uri="{FF2B5EF4-FFF2-40B4-BE49-F238E27FC236}">
                <a16:creationId xmlns:a16="http://schemas.microsoft.com/office/drawing/2014/main" id="{6A6C04B1-2792-46F6-AF75-55954EE0F303}"/>
              </a:ext>
            </a:extLst>
          </p:cNvPr>
          <p:cNvGrpSpPr/>
          <p:nvPr/>
        </p:nvGrpSpPr>
        <p:grpSpPr>
          <a:xfrm>
            <a:off x="6935560" y="2273594"/>
            <a:ext cx="2208804" cy="2512910"/>
            <a:chOff x="6372190" y="2273594"/>
            <a:chExt cx="2208804" cy="2512910"/>
          </a:xfrm>
        </p:grpSpPr>
        <p:sp>
          <p:nvSpPr>
            <p:cNvPr id="33" name="Suorakulmio 32">
              <a:extLst>
                <a:ext uri="{FF2B5EF4-FFF2-40B4-BE49-F238E27FC236}">
                  <a16:creationId xmlns:a16="http://schemas.microsoft.com/office/drawing/2014/main" id="{6867E2E7-43B7-4428-942D-2378B8D729DB}"/>
                </a:ext>
              </a:extLst>
            </p:cNvPr>
            <p:cNvSpPr/>
            <p:nvPr/>
          </p:nvSpPr>
          <p:spPr>
            <a:xfrm>
              <a:off x="6373734" y="2280403"/>
              <a:ext cx="2205025" cy="2506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40" name="Suorakulmio 39">
              <a:extLst>
                <a:ext uri="{FF2B5EF4-FFF2-40B4-BE49-F238E27FC236}">
                  <a16:creationId xmlns:a16="http://schemas.microsoft.com/office/drawing/2014/main" id="{4DB8F7EB-8F2D-4584-858B-8B109C1FDEE6}"/>
                </a:ext>
              </a:extLst>
            </p:cNvPr>
            <p:cNvSpPr/>
            <p:nvPr/>
          </p:nvSpPr>
          <p:spPr>
            <a:xfrm>
              <a:off x="6373734" y="4115691"/>
              <a:ext cx="2200431" cy="461665"/>
            </a:xfrm>
            <a:prstGeom prst="rect">
              <a:avLst/>
            </a:prstGeom>
          </p:spPr>
          <p:txBody>
            <a:bodyPr wrap="square" lIns="91440" tIns="45720" rIns="91440" bIns="45720" anchor="t">
              <a:spAutoFit/>
            </a:bodyPr>
            <a:lstStyle/>
            <a:p>
              <a:pPr algn="ctr"/>
              <a:r>
                <a:rPr lang="fi-FI" sz="1200" b="1" spc="-30">
                  <a:solidFill>
                    <a:schemeClr val="tx1">
                      <a:lumMod val="50000"/>
                    </a:schemeClr>
                  </a:solidFill>
                </a:rPr>
                <a:t>MATTOHISSIT, LASTENMAAILMA, </a:t>
              </a:r>
              <a:endParaRPr lang="fi-FI" sz="1200" b="1" spc="-30">
                <a:solidFill>
                  <a:schemeClr val="tx1">
                    <a:lumMod val="50000"/>
                  </a:schemeClr>
                </a:solidFill>
                <a:ea typeface="Calibri"/>
                <a:cs typeface="Calibri"/>
              </a:endParaRPr>
            </a:p>
            <a:p>
              <a:pPr algn="ctr"/>
              <a:br>
                <a:rPr lang="fi-FI" sz="300"/>
              </a:br>
              <a:endParaRPr lang="fi-FI" sz="900">
                <a:solidFill>
                  <a:schemeClr val="tx1">
                    <a:lumMod val="50000"/>
                  </a:schemeClr>
                </a:solidFill>
              </a:endParaRPr>
            </a:p>
          </p:txBody>
        </p:sp>
        <p:pic>
          <p:nvPicPr>
            <p:cNvPr id="41" name="Kuva 40">
              <a:extLst>
                <a:ext uri="{FF2B5EF4-FFF2-40B4-BE49-F238E27FC236}">
                  <a16:creationId xmlns:a16="http://schemas.microsoft.com/office/drawing/2014/main" id="{534B2BF5-96CC-4C07-BD15-6B359B88FAA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3933"/>
            <a:stretch/>
          </p:blipFill>
          <p:spPr>
            <a:xfrm>
              <a:off x="6372190" y="2313932"/>
              <a:ext cx="2208804" cy="1409330"/>
            </a:xfrm>
            <a:prstGeom prst="rect">
              <a:avLst/>
            </a:prstGeom>
          </p:spPr>
        </p:pic>
        <p:pic>
          <p:nvPicPr>
            <p:cNvPr id="42" name="Kuva 41">
              <a:extLst>
                <a:ext uri="{FF2B5EF4-FFF2-40B4-BE49-F238E27FC236}">
                  <a16:creationId xmlns:a16="http://schemas.microsoft.com/office/drawing/2014/main" id="{4C5F03BE-164D-4792-AF7A-D0A5EF051A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96544" y="3771982"/>
              <a:ext cx="563875" cy="363713"/>
            </a:xfrm>
            <a:prstGeom prst="rect">
              <a:avLst/>
            </a:prstGeom>
          </p:spPr>
        </p:pic>
        <p:sp>
          <p:nvSpPr>
            <p:cNvPr id="44" name="Suorakulmio 43">
              <a:extLst>
                <a:ext uri="{FF2B5EF4-FFF2-40B4-BE49-F238E27FC236}">
                  <a16:creationId xmlns:a16="http://schemas.microsoft.com/office/drawing/2014/main" id="{0E2C6937-B0F3-492A-A9D4-0B2BFFF75650}"/>
                </a:ext>
              </a:extLst>
            </p:cNvPr>
            <p:cNvSpPr/>
            <p:nvPr/>
          </p:nvSpPr>
          <p:spPr>
            <a:xfrm>
              <a:off x="6372962" y="2273594"/>
              <a:ext cx="2205025" cy="1129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grpSp>
      <p:grpSp>
        <p:nvGrpSpPr>
          <p:cNvPr id="15" name="Ryhmä 14">
            <a:extLst>
              <a:ext uri="{FF2B5EF4-FFF2-40B4-BE49-F238E27FC236}">
                <a16:creationId xmlns:a16="http://schemas.microsoft.com/office/drawing/2014/main" id="{6DFC648E-3A15-4B46-80EE-D8937B756472}"/>
              </a:ext>
            </a:extLst>
          </p:cNvPr>
          <p:cNvGrpSpPr/>
          <p:nvPr/>
        </p:nvGrpSpPr>
        <p:grpSpPr>
          <a:xfrm>
            <a:off x="4610192" y="2280404"/>
            <a:ext cx="2224508" cy="2525898"/>
            <a:chOff x="4610192" y="2267415"/>
            <a:chExt cx="2224508" cy="2525898"/>
          </a:xfrm>
        </p:grpSpPr>
        <p:sp>
          <p:nvSpPr>
            <p:cNvPr id="36" name="Suorakulmio 35">
              <a:extLst>
                <a:ext uri="{FF2B5EF4-FFF2-40B4-BE49-F238E27FC236}">
                  <a16:creationId xmlns:a16="http://schemas.microsoft.com/office/drawing/2014/main" id="{44FC0FA3-EC8D-4DE1-B84A-8D601EAF06CB}"/>
                </a:ext>
              </a:extLst>
            </p:cNvPr>
            <p:cNvSpPr/>
            <p:nvPr/>
          </p:nvSpPr>
          <p:spPr>
            <a:xfrm>
              <a:off x="4617458" y="2287212"/>
              <a:ext cx="2205025" cy="2506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37" name="Suorakulmio 36">
              <a:extLst>
                <a:ext uri="{FF2B5EF4-FFF2-40B4-BE49-F238E27FC236}">
                  <a16:creationId xmlns:a16="http://schemas.microsoft.com/office/drawing/2014/main" id="{326B8D38-E77A-45C5-9D50-EFF5844B7660}"/>
                </a:ext>
              </a:extLst>
            </p:cNvPr>
            <p:cNvSpPr/>
            <p:nvPr/>
          </p:nvSpPr>
          <p:spPr>
            <a:xfrm>
              <a:off x="4617458" y="4122500"/>
              <a:ext cx="2200431" cy="646331"/>
            </a:xfrm>
            <a:prstGeom prst="rect">
              <a:avLst/>
            </a:prstGeom>
          </p:spPr>
          <p:txBody>
            <a:bodyPr wrap="square">
              <a:spAutoFit/>
            </a:bodyPr>
            <a:lstStyle/>
            <a:p>
              <a:pPr algn="ctr"/>
              <a:r>
                <a:rPr lang="fi-FI" sz="1200" b="1" spc="-30">
                  <a:solidFill>
                    <a:schemeClr val="tx1">
                      <a:lumMod val="50000"/>
                    </a:schemeClr>
                  </a:solidFill>
                </a:rPr>
                <a:t>JÄÄNHOITOKONEET,</a:t>
              </a:r>
            </a:p>
            <a:p>
              <a:pPr algn="ctr"/>
              <a:r>
                <a:rPr lang="fi-FI" sz="1200" b="1" spc="-30">
                  <a:solidFill>
                    <a:schemeClr val="tx1">
                      <a:lumMod val="50000"/>
                    </a:schemeClr>
                  </a:solidFill>
                </a:rPr>
                <a:t>JÄÄKIEKKOKAUKALOT</a:t>
              </a:r>
            </a:p>
            <a:p>
              <a:pPr algn="ctr"/>
              <a:br>
                <a:rPr lang="fi-FI" sz="300">
                  <a:solidFill>
                    <a:schemeClr val="tx1">
                      <a:lumMod val="50000"/>
                    </a:schemeClr>
                  </a:solidFill>
                </a:rPr>
              </a:br>
              <a:endParaRPr lang="fi-FI" sz="900">
                <a:solidFill>
                  <a:schemeClr val="tx1">
                    <a:lumMod val="50000"/>
                  </a:schemeClr>
                </a:solidFill>
              </a:endParaRPr>
            </a:p>
          </p:txBody>
        </p:sp>
        <p:pic>
          <p:nvPicPr>
            <p:cNvPr id="39" name="Kuva 38">
              <a:extLst>
                <a:ext uri="{FF2B5EF4-FFF2-40B4-BE49-F238E27FC236}">
                  <a16:creationId xmlns:a16="http://schemas.microsoft.com/office/drawing/2014/main" id="{1156A616-0B81-4EA8-8024-C6AADBDB5DA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6580"/>
            <a:stretch/>
          </p:blipFill>
          <p:spPr>
            <a:xfrm>
              <a:off x="4614042" y="2371643"/>
              <a:ext cx="2213419" cy="1376927"/>
            </a:xfrm>
            <a:prstGeom prst="rect">
              <a:avLst/>
            </a:prstGeom>
          </p:spPr>
        </p:pic>
        <p:sp>
          <p:nvSpPr>
            <p:cNvPr id="38" name="Suorakulmio 37">
              <a:extLst>
                <a:ext uri="{FF2B5EF4-FFF2-40B4-BE49-F238E27FC236}">
                  <a16:creationId xmlns:a16="http://schemas.microsoft.com/office/drawing/2014/main" id="{BF48F55F-E747-47F9-BE39-0DD027BB4A5B}"/>
                </a:ext>
              </a:extLst>
            </p:cNvPr>
            <p:cNvSpPr/>
            <p:nvPr/>
          </p:nvSpPr>
          <p:spPr>
            <a:xfrm>
              <a:off x="4610192" y="2267415"/>
              <a:ext cx="2224508" cy="999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pic>
          <p:nvPicPr>
            <p:cNvPr id="13" name="Kuva 12" descr="Kuva, joka sisältää kohteen piirtäminen&#10;&#10;Kuvaus luotu automaattisesti">
              <a:extLst>
                <a:ext uri="{FF2B5EF4-FFF2-40B4-BE49-F238E27FC236}">
                  <a16:creationId xmlns:a16="http://schemas.microsoft.com/office/drawing/2014/main" id="{0C94E4AF-B703-4D51-9D82-DAAEE8D2BA0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17186" y="3781420"/>
              <a:ext cx="834209" cy="371712"/>
            </a:xfrm>
            <a:prstGeom prst="rect">
              <a:avLst/>
            </a:prstGeom>
          </p:spPr>
        </p:pic>
      </p:grpSp>
      <p:pic>
        <p:nvPicPr>
          <p:cNvPr id="3" name="Kuva 6" descr="Kuva, joka sisältää kohteen lumi, piha-, keltainen&#10;&#10;Kuvaus luotu automaattisesti">
            <a:extLst>
              <a:ext uri="{FF2B5EF4-FFF2-40B4-BE49-F238E27FC236}">
                <a16:creationId xmlns:a16="http://schemas.microsoft.com/office/drawing/2014/main" id="{A5EEC66A-4065-A2F2-19AA-020A28B85C71}"/>
              </a:ext>
            </a:extLst>
          </p:cNvPr>
          <p:cNvPicPr>
            <a:picLocks noChangeAspect="1"/>
          </p:cNvPicPr>
          <p:nvPr/>
        </p:nvPicPr>
        <p:blipFill>
          <a:blip r:embed="rId9"/>
          <a:stretch>
            <a:fillRect/>
          </a:stretch>
        </p:blipFill>
        <p:spPr>
          <a:xfrm>
            <a:off x="2321719" y="2370058"/>
            <a:ext cx="2207419" cy="1403508"/>
          </a:xfrm>
          <a:prstGeom prst="rect">
            <a:avLst/>
          </a:prstGeom>
        </p:spPr>
      </p:pic>
      <p:pic>
        <p:nvPicPr>
          <p:cNvPr id="7" name="Kuva 9" descr="Kuva, joka sisältää kohteen lumi, piha-, laskettelu, liikenne&#10;&#10;Kuvaus luotu automaattisesti">
            <a:extLst>
              <a:ext uri="{FF2B5EF4-FFF2-40B4-BE49-F238E27FC236}">
                <a16:creationId xmlns:a16="http://schemas.microsoft.com/office/drawing/2014/main" id="{4E1EDE2D-3070-E123-5F20-8CBC67AD88AA}"/>
              </a:ext>
            </a:extLst>
          </p:cNvPr>
          <p:cNvPicPr>
            <a:picLocks noChangeAspect="1"/>
          </p:cNvPicPr>
          <p:nvPr/>
        </p:nvPicPr>
        <p:blipFill>
          <a:blip r:embed="rId10"/>
          <a:stretch>
            <a:fillRect/>
          </a:stretch>
        </p:blipFill>
        <p:spPr>
          <a:xfrm>
            <a:off x="7143" y="2386351"/>
            <a:ext cx="2214563" cy="1363781"/>
          </a:xfrm>
          <a:prstGeom prst="rect">
            <a:avLst/>
          </a:prstGeom>
        </p:spPr>
      </p:pic>
    </p:spTree>
    <p:extLst>
      <p:ext uri="{BB962C8B-B14F-4D97-AF65-F5344CB8AC3E}">
        <p14:creationId xmlns:p14="http://schemas.microsoft.com/office/powerpoint/2010/main" val="3682732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tsikko 1">
            <a:extLst>
              <a:ext uri="{FF2B5EF4-FFF2-40B4-BE49-F238E27FC236}">
                <a16:creationId xmlns:a16="http://schemas.microsoft.com/office/drawing/2014/main" id="{47298BB6-F971-4566-9B1E-B71A257F1781}"/>
              </a:ext>
            </a:extLst>
          </p:cNvPr>
          <p:cNvSpPr>
            <a:spLocks noGrp="1"/>
          </p:cNvSpPr>
          <p:nvPr>
            <p:ph type="title"/>
          </p:nvPr>
        </p:nvSpPr>
        <p:spPr>
          <a:xfrm>
            <a:off x="568728" y="360950"/>
            <a:ext cx="8335584" cy="231400"/>
          </a:xfrm>
        </p:spPr>
        <p:txBody>
          <a:bodyPr/>
          <a:lstStyle/>
          <a:p>
            <a:r>
              <a:rPr lang="fi-FI" sz="2400"/>
              <a:t>LAITTEET JA VARUSTEET VAPAA-AIKAAN JA TYÖHÖN</a:t>
            </a:r>
          </a:p>
        </p:txBody>
      </p:sp>
      <p:sp>
        <p:nvSpPr>
          <p:cNvPr id="41" name="Suorakulmio 40">
            <a:extLst>
              <a:ext uri="{FF2B5EF4-FFF2-40B4-BE49-F238E27FC236}">
                <a16:creationId xmlns:a16="http://schemas.microsoft.com/office/drawing/2014/main" id="{202141C4-23BF-45AC-92F6-7DF278CFC338}"/>
              </a:ext>
            </a:extLst>
          </p:cNvPr>
          <p:cNvSpPr/>
          <p:nvPr/>
        </p:nvSpPr>
        <p:spPr>
          <a:xfrm>
            <a:off x="162963" y="801984"/>
            <a:ext cx="7761838" cy="1569660"/>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fi-FI" sz="1600" dirty="0" err="1"/>
              <a:t>Sumeko</a:t>
            </a:r>
            <a:r>
              <a:rPr lang="fi-FI" sz="1600" dirty="0"/>
              <a:t> Oy on 1963 perustettu vapaa-ajan laitteiden ja koneiden edustaja Suomessa, Baltian maissa, Kazakstanissa ja Ukrainassa.</a:t>
            </a:r>
          </a:p>
          <a:p>
            <a:pPr marL="285750" indent="-285750">
              <a:buFont typeface="Arial" panose="020B0604020202020204" pitchFamily="34" charset="0"/>
              <a:buChar char="•"/>
            </a:pPr>
            <a:r>
              <a:rPr lang="fi-FI" sz="1600" dirty="0"/>
              <a:t>Kawasaki </a:t>
            </a:r>
            <a:r>
              <a:rPr lang="fi-FI" sz="1600" dirty="0" err="1"/>
              <a:t>Sumekolle</a:t>
            </a:r>
            <a:r>
              <a:rPr lang="fi-FI" sz="1600" dirty="0"/>
              <a:t> 1966, </a:t>
            </a:r>
            <a:r>
              <a:rPr lang="fi-FI" sz="1600" dirty="0" err="1"/>
              <a:t>Tohatsu</a:t>
            </a:r>
            <a:r>
              <a:rPr lang="fi-FI" sz="1600" dirty="0"/>
              <a:t> 1991 , Access 2015, </a:t>
            </a:r>
            <a:r>
              <a:rPr lang="fi-FI" sz="1600" dirty="0" err="1"/>
              <a:t>Alutroll</a:t>
            </a:r>
            <a:r>
              <a:rPr lang="fi-FI" sz="1600" dirty="0"/>
              <a:t> 2020 ja Fantic 2023</a:t>
            </a:r>
          </a:p>
          <a:p>
            <a:pPr marL="285750" indent="-285750">
              <a:buFont typeface="Arial" panose="020B0604020202020204" pitchFamily="34" charset="0"/>
              <a:buChar char="•"/>
            </a:pPr>
            <a:endParaRPr lang="fi-FI" sz="1600" dirty="0"/>
          </a:p>
          <a:p>
            <a:pPr marL="285750" indent="-285750">
              <a:buFont typeface="Arial" panose="020B0604020202020204" pitchFamily="34" charset="0"/>
              <a:buChar char="•"/>
            </a:pPr>
            <a:endParaRPr lang="fi-FI" sz="1600" dirty="0"/>
          </a:p>
          <a:p>
            <a:endParaRPr lang="fi-FI" sz="1600" dirty="0">
              <a:solidFill>
                <a:schemeClr val="tx1">
                  <a:lumMod val="65000"/>
                  <a:lumOff val="35000"/>
                </a:schemeClr>
              </a:solidFill>
            </a:endParaRPr>
          </a:p>
        </p:txBody>
      </p:sp>
      <p:pic>
        <p:nvPicPr>
          <p:cNvPr id="53" name="Kuva 52">
            <a:extLst>
              <a:ext uri="{FF2B5EF4-FFF2-40B4-BE49-F238E27FC236}">
                <a16:creationId xmlns:a16="http://schemas.microsoft.com/office/drawing/2014/main" id="{E67E07FA-7DBC-4F30-82EF-797D5DA9DB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8811" y="67662"/>
            <a:ext cx="810694" cy="545685"/>
          </a:xfrm>
          <a:prstGeom prst="rect">
            <a:avLst/>
          </a:prstGeom>
        </p:spPr>
      </p:pic>
      <p:sp>
        <p:nvSpPr>
          <p:cNvPr id="54" name="Suorakulmio 53">
            <a:extLst>
              <a:ext uri="{FF2B5EF4-FFF2-40B4-BE49-F238E27FC236}">
                <a16:creationId xmlns:a16="http://schemas.microsoft.com/office/drawing/2014/main" id="{FAFCF098-78AE-4852-95D7-101F330498DB}"/>
              </a:ext>
            </a:extLst>
          </p:cNvPr>
          <p:cNvSpPr/>
          <p:nvPr/>
        </p:nvSpPr>
        <p:spPr>
          <a:xfrm>
            <a:off x="0" y="1942796"/>
            <a:ext cx="9144001" cy="2865736"/>
          </a:xfrm>
          <a:prstGeom prst="rect">
            <a:avLst/>
          </a:prstGeom>
          <a:gradFill flip="none" rotWithShape="1">
            <a:gsLst>
              <a:gs pos="0">
                <a:srgbClr val="D0D7E0"/>
              </a:gs>
              <a:gs pos="100000">
                <a:srgbClr val="969FA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5" name="Suorakulmio 54">
            <a:extLst>
              <a:ext uri="{FF2B5EF4-FFF2-40B4-BE49-F238E27FC236}">
                <a16:creationId xmlns:a16="http://schemas.microsoft.com/office/drawing/2014/main" id="{558E5BEF-AACD-4B42-ADB1-7398359F73E1}"/>
              </a:ext>
            </a:extLst>
          </p:cNvPr>
          <p:cNvSpPr/>
          <p:nvPr/>
        </p:nvSpPr>
        <p:spPr>
          <a:xfrm>
            <a:off x="60374" y="2564434"/>
            <a:ext cx="1678513" cy="2165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58" name="Suorakulmio 57">
            <a:extLst>
              <a:ext uri="{FF2B5EF4-FFF2-40B4-BE49-F238E27FC236}">
                <a16:creationId xmlns:a16="http://schemas.microsoft.com/office/drawing/2014/main" id="{BDAA1CBF-2CD4-483A-8F3D-7580BBA0C7D1}"/>
              </a:ext>
            </a:extLst>
          </p:cNvPr>
          <p:cNvSpPr/>
          <p:nvPr/>
        </p:nvSpPr>
        <p:spPr>
          <a:xfrm>
            <a:off x="26931" y="4042751"/>
            <a:ext cx="1675016" cy="461665"/>
          </a:xfrm>
          <a:prstGeom prst="rect">
            <a:avLst/>
          </a:prstGeom>
        </p:spPr>
        <p:txBody>
          <a:bodyPr wrap="square">
            <a:spAutoFit/>
          </a:bodyPr>
          <a:lstStyle/>
          <a:p>
            <a:pPr algn="ctr"/>
            <a:r>
              <a:rPr lang="fi-FI" sz="1200" b="1" spc="-30">
                <a:solidFill>
                  <a:schemeClr val="tx1">
                    <a:lumMod val="50000"/>
                  </a:schemeClr>
                </a:solidFill>
              </a:rPr>
              <a:t>MOOTTORIPYÖRÄT, MÖNKIJÄT, VESIJETIT</a:t>
            </a:r>
          </a:p>
        </p:txBody>
      </p:sp>
      <p:sp>
        <p:nvSpPr>
          <p:cNvPr id="59" name="Suorakulmio 58">
            <a:extLst>
              <a:ext uri="{FF2B5EF4-FFF2-40B4-BE49-F238E27FC236}">
                <a16:creationId xmlns:a16="http://schemas.microsoft.com/office/drawing/2014/main" id="{DE9DA30A-AADF-4C68-83E5-96AFF068B8E6}"/>
              </a:ext>
            </a:extLst>
          </p:cNvPr>
          <p:cNvSpPr/>
          <p:nvPr/>
        </p:nvSpPr>
        <p:spPr>
          <a:xfrm>
            <a:off x="3668139" y="2484019"/>
            <a:ext cx="1678513" cy="2165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63" name="Suorakulmio 62">
            <a:extLst>
              <a:ext uri="{FF2B5EF4-FFF2-40B4-BE49-F238E27FC236}">
                <a16:creationId xmlns:a16="http://schemas.microsoft.com/office/drawing/2014/main" id="{94D5F910-01EA-4092-81E6-CCCFCBB42A33}"/>
              </a:ext>
            </a:extLst>
          </p:cNvPr>
          <p:cNvSpPr/>
          <p:nvPr/>
        </p:nvSpPr>
        <p:spPr>
          <a:xfrm>
            <a:off x="5486746" y="2476250"/>
            <a:ext cx="1678513" cy="2165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66" name="Suorakulmio 65">
            <a:extLst>
              <a:ext uri="{FF2B5EF4-FFF2-40B4-BE49-F238E27FC236}">
                <a16:creationId xmlns:a16="http://schemas.microsoft.com/office/drawing/2014/main" id="{C15EEF3A-E89E-400E-8EAA-D2C9D042C0C1}"/>
              </a:ext>
            </a:extLst>
          </p:cNvPr>
          <p:cNvSpPr/>
          <p:nvPr/>
        </p:nvSpPr>
        <p:spPr>
          <a:xfrm>
            <a:off x="3612771" y="3973134"/>
            <a:ext cx="1682008" cy="276999"/>
          </a:xfrm>
          <a:prstGeom prst="rect">
            <a:avLst/>
          </a:prstGeom>
        </p:spPr>
        <p:txBody>
          <a:bodyPr wrap="square">
            <a:spAutoFit/>
          </a:bodyPr>
          <a:lstStyle/>
          <a:p>
            <a:pPr algn="ctr"/>
            <a:r>
              <a:rPr lang="fi-FI" sz="1200" b="1" spc="-30">
                <a:solidFill>
                  <a:schemeClr val="tx1">
                    <a:lumMod val="50000"/>
                  </a:schemeClr>
                </a:solidFill>
                <a:latin typeface="+mj-lt"/>
              </a:rPr>
              <a:t>PERÄMOOTTORIT</a:t>
            </a:r>
            <a:endParaRPr lang="fi-FI" sz="1200">
              <a:solidFill>
                <a:schemeClr val="tx1">
                  <a:lumMod val="50000"/>
                </a:schemeClr>
              </a:solidFill>
              <a:latin typeface="BentonSansCond Bold" panose="02000506050000020004" pitchFamily="50" charset="0"/>
            </a:endParaRPr>
          </a:p>
        </p:txBody>
      </p:sp>
      <p:sp>
        <p:nvSpPr>
          <p:cNvPr id="67" name="Suorakulmio 66">
            <a:extLst>
              <a:ext uri="{FF2B5EF4-FFF2-40B4-BE49-F238E27FC236}">
                <a16:creationId xmlns:a16="http://schemas.microsoft.com/office/drawing/2014/main" id="{0E5E4649-C720-482E-A6A5-D44D73235B31}"/>
              </a:ext>
            </a:extLst>
          </p:cNvPr>
          <p:cNvSpPr/>
          <p:nvPr/>
        </p:nvSpPr>
        <p:spPr>
          <a:xfrm>
            <a:off x="7322337" y="2477396"/>
            <a:ext cx="1678513" cy="2165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70" name="Suorakulmio 69">
            <a:extLst>
              <a:ext uri="{FF2B5EF4-FFF2-40B4-BE49-F238E27FC236}">
                <a16:creationId xmlns:a16="http://schemas.microsoft.com/office/drawing/2014/main" id="{DF1A954C-038F-4B00-93E9-D017E2A34ED1}"/>
              </a:ext>
            </a:extLst>
          </p:cNvPr>
          <p:cNvSpPr/>
          <p:nvPr/>
        </p:nvSpPr>
        <p:spPr>
          <a:xfrm>
            <a:off x="7348934" y="3907273"/>
            <a:ext cx="1682008" cy="276999"/>
          </a:xfrm>
          <a:prstGeom prst="rect">
            <a:avLst/>
          </a:prstGeom>
        </p:spPr>
        <p:txBody>
          <a:bodyPr wrap="square" lIns="91440" tIns="45720" rIns="91440" bIns="45720" anchor="t">
            <a:spAutoFit/>
          </a:bodyPr>
          <a:lstStyle/>
          <a:p>
            <a:pPr algn="ctr"/>
            <a:r>
              <a:rPr lang="fi-FI" sz="1200" b="1" spc="-30">
                <a:solidFill>
                  <a:schemeClr val="tx1">
                    <a:lumMod val="50000"/>
                  </a:schemeClr>
                </a:solidFill>
              </a:rPr>
              <a:t>MÖNKIJÄT</a:t>
            </a:r>
            <a:endParaRPr lang="fi-FI" sz="1200">
              <a:solidFill>
                <a:schemeClr val="tx1">
                  <a:lumMod val="50000"/>
                </a:schemeClr>
              </a:solidFill>
              <a:latin typeface="BentonSansCond Bold" panose="02000506050000020004" pitchFamily="50" charset="0"/>
            </a:endParaRPr>
          </a:p>
        </p:txBody>
      </p:sp>
      <p:pic>
        <p:nvPicPr>
          <p:cNvPr id="2" name="Kuva 2" descr="Kuva, joka sisältää kohteen moottoripyörä, tie, piha-, henkilö&#10;&#10;Kuvaus luotu automaattisesti">
            <a:extLst>
              <a:ext uri="{FF2B5EF4-FFF2-40B4-BE49-F238E27FC236}">
                <a16:creationId xmlns:a16="http://schemas.microsoft.com/office/drawing/2014/main" id="{1262C9F6-89D1-FD6D-C6BF-7C4DE1FED10A}"/>
              </a:ext>
            </a:extLst>
          </p:cNvPr>
          <p:cNvPicPr>
            <a:picLocks noChangeAspect="1"/>
          </p:cNvPicPr>
          <p:nvPr/>
        </p:nvPicPr>
        <p:blipFill>
          <a:blip r:embed="rId3"/>
          <a:stretch>
            <a:fillRect/>
          </a:stretch>
        </p:blipFill>
        <p:spPr>
          <a:xfrm>
            <a:off x="55532" y="2146204"/>
            <a:ext cx="1691120" cy="1104052"/>
          </a:xfrm>
          <a:prstGeom prst="rect">
            <a:avLst/>
          </a:prstGeom>
        </p:spPr>
      </p:pic>
      <p:pic>
        <p:nvPicPr>
          <p:cNvPr id="3" name="Kuva 3">
            <a:extLst>
              <a:ext uri="{FF2B5EF4-FFF2-40B4-BE49-F238E27FC236}">
                <a16:creationId xmlns:a16="http://schemas.microsoft.com/office/drawing/2014/main" id="{4E67BFF7-6E6D-0D5A-2BB0-0CC0A49BCF1B}"/>
              </a:ext>
            </a:extLst>
          </p:cNvPr>
          <p:cNvPicPr>
            <a:picLocks noChangeAspect="1"/>
          </p:cNvPicPr>
          <p:nvPr/>
        </p:nvPicPr>
        <p:blipFill>
          <a:blip r:embed="rId4"/>
          <a:stretch>
            <a:fillRect/>
          </a:stretch>
        </p:blipFill>
        <p:spPr>
          <a:xfrm>
            <a:off x="161860" y="3513948"/>
            <a:ext cx="1400175" cy="334241"/>
          </a:xfrm>
          <a:prstGeom prst="rect">
            <a:avLst/>
          </a:prstGeom>
        </p:spPr>
      </p:pic>
      <p:pic>
        <p:nvPicPr>
          <p:cNvPr id="4" name="Kuva 4" descr="Kuva, joka sisältää kohteen logo&#10;&#10;Kuvaus luotu automaattisesti">
            <a:extLst>
              <a:ext uri="{FF2B5EF4-FFF2-40B4-BE49-F238E27FC236}">
                <a16:creationId xmlns:a16="http://schemas.microsoft.com/office/drawing/2014/main" id="{4E9AF4FB-B33F-97D6-9153-C2383A8A9B45}"/>
              </a:ext>
            </a:extLst>
          </p:cNvPr>
          <p:cNvPicPr>
            <a:picLocks noChangeAspect="1"/>
          </p:cNvPicPr>
          <p:nvPr/>
        </p:nvPicPr>
        <p:blipFill>
          <a:blip r:embed="rId5"/>
          <a:stretch>
            <a:fillRect/>
          </a:stretch>
        </p:blipFill>
        <p:spPr>
          <a:xfrm>
            <a:off x="3805760" y="3407077"/>
            <a:ext cx="1383723" cy="420400"/>
          </a:xfrm>
          <a:prstGeom prst="rect">
            <a:avLst/>
          </a:prstGeom>
        </p:spPr>
      </p:pic>
      <p:pic>
        <p:nvPicPr>
          <p:cNvPr id="5" name="Kuva 5" descr="Kuva, joka sisältää kohteen taivas, piha-, vesi, hiekkainen&#10;&#10;Kuvaus luotu automaattisesti">
            <a:extLst>
              <a:ext uri="{FF2B5EF4-FFF2-40B4-BE49-F238E27FC236}">
                <a16:creationId xmlns:a16="http://schemas.microsoft.com/office/drawing/2014/main" id="{8ACE2914-CB20-A3B5-3566-5F2607E6CD40}"/>
              </a:ext>
            </a:extLst>
          </p:cNvPr>
          <p:cNvPicPr>
            <a:picLocks noChangeAspect="1"/>
          </p:cNvPicPr>
          <p:nvPr/>
        </p:nvPicPr>
        <p:blipFill>
          <a:blip r:embed="rId6"/>
          <a:stretch>
            <a:fillRect/>
          </a:stretch>
        </p:blipFill>
        <p:spPr>
          <a:xfrm>
            <a:off x="7329158" y="2139102"/>
            <a:ext cx="1679242" cy="1146573"/>
          </a:xfrm>
          <a:prstGeom prst="rect">
            <a:avLst/>
          </a:prstGeom>
        </p:spPr>
      </p:pic>
      <p:pic>
        <p:nvPicPr>
          <p:cNvPr id="6" name="Kuva 6" descr="Kuva, joka sisältää kohteen logo&#10;&#10;Kuvaus luotu automaattisesti">
            <a:extLst>
              <a:ext uri="{FF2B5EF4-FFF2-40B4-BE49-F238E27FC236}">
                <a16:creationId xmlns:a16="http://schemas.microsoft.com/office/drawing/2014/main" id="{9A128E9B-E94A-68C2-2FFA-C63E6CBA509E}"/>
              </a:ext>
            </a:extLst>
          </p:cNvPr>
          <p:cNvPicPr>
            <a:picLocks noChangeAspect="1"/>
          </p:cNvPicPr>
          <p:nvPr/>
        </p:nvPicPr>
        <p:blipFill>
          <a:blip r:embed="rId7"/>
          <a:stretch>
            <a:fillRect/>
          </a:stretch>
        </p:blipFill>
        <p:spPr>
          <a:xfrm>
            <a:off x="5639703" y="3397758"/>
            <a:ext cx="1488688" cy="428352"/>
          </a:xfrm>
          <a:prstGeom prst="rect">
            <a:avLst/>
          </a:prstGeom>
        </p:spPr>
      </p:pic>
      <p:sp>
        <p:nvSpPr>
          <p:cNvPr id="8" name="Suorakulmio 7">
            <a:extLst>
              <a:ext uri="{FF2B5EF4-FFF2-40B4-BE49-F238E27FC236}">
                <a16:creationId xmlns:a16="http://schemas.microsoft.com/office/drawing/2014/main" id="{76C84095-BDC9-FC69-C91D-39DE7AEFC8DD}"/>
              </a:ext>
            </a:extLst>
          </p:cNvPr>
          <p:cNvSpPr/>
          <p:nvPr/>
        </p:nvSpPr>
        <p:spPr>
          <a:xfrm>
            <a:off x="5438214" y="3951078"/>
            <a:ext cx="1682008" cy="276999"/>
          </a:xfrm>
          <a:prstGeom prst="rect">
            <a:avLst/>
          </a:prstGeom>
        </p:spPr>
        <p:txBody>
          <a:bodyPr wrap="square" lIns="91440" tIns="45720" rIns="91440" bIns="45720" anchor="t">
            <a:spAutoFit/>
          </a:bodyPr>
          <a:lstStyle/>
          <a:p>
            <a:pPr algn="ctr"/>
            <a:r>
              <a:rPr lang="fi-FI" sz="1200" b="1" spc="-30">
                <a:solidFill>
                  <a:schemeClr val="tx1">
                    <a:lumMod val="50000"/>
                  </a:schemeClr>
                </a:solidFill>
                <a:latin typeface="+mj-lt"/>
              </a:rPr>
              <a:t>ALUMIINIVENEET</a:t>
            </a:r>
            <a:endParaRPr lang="fi-FI"/>
          </a:p>
        </p:txBody>
      </p:sp>
      <p:pic>
        <p:nvPicPr>
          <p:cNvPr id="7" name="Kuva 8" descr="Kuva, joka sisältää kohteen vesi, piha-&#10;&#10;Kuvaus luotu automaattisesti">
            <a:extLst>
              <a:ext uri="{FF2B5EF4-FFF2-40B4-BE49-F238E27FC236}">
                <a16:creationId xmlns:a16="http://schemas.microsoft.com/office/drawing/2014/main" id="{E36A38C6-657B-7E39-40FB-EB9637CF1F8A}"/>
              </a:ext>
            </a:extLst>
          </p:cNvPr>
          <p:cNvPicPr>
            <a:picLocks noChangeAspect="1"/>
          </p:cNvPicPr>
          <p:nvPr/>
        </p:nvPicPr>
        <p:blipFill>
          <a:blip r:embed="rId8"/>
          <a:stretch>
            <a:fillRect/>
          </a:stretch>
        </p:blipFill>
        <p:spPr>
          <a:xfrm>
            <a:off x="3658555" y="2146673"/>
            <a:ext cx="1691121" cy="1104052"/>
          </a:xfrm>
          <a:prstGeom prst="rect">
            <a:avLst/>
          </a:prstGeom>
        </p:spPr>
      </p:pic>
      <p:pic>
        <p:nvPicPr>
          <p:cNvPr id="10" name="Kuva 10" descr="Kuva, joka sisältää kohteen puu, vesi, piha-, vene&#10;&#10;Kuvaus luotu automaattisesti">
            <a:extLst>
              <a:ext uri="{FF2B5EF4-FFF2-40B4-BE49-F238E27FC236}">
                <a16:creationId xmlns:a16="http://schemas.microsoft.com/office/drawing/2014/main" id="{25DE1E23-D0C5-9D0B-C1FA-812A75EA483D}"/>
              </a:ext>
            </a:extLst>
          </p:cNvPr>
          <p:cNvPicPr>
            <a:picLocks noChangeAspect="1"/>
          </p:cNvPicPr>
          <p:nvPr/>
        </p:nvPicPr>
        <p:blipFill>
          <a:blip r:embed="rId9"/>
          <a:stretch>
            <a:fillRect/>
          </a:stretch>
        </p:blipFill>
        <p:spPr>
          <a:xfrm>
            <a:off x="5493856" y="2138426"/>
            <a:ext cx="1691122" cy="1147927"/>
          </a:xfrm>
          <a:prstGeom prst="rect">
            <a:avLst/>
          </a:prstGeom>
        </p:spPr>
      </p:pic>
      <p:pic>
        <p:nvPicPr>
          <p:cNvPr id="9" name="Kuva 10" descr="Kuva, joka sisältää kohteen logo&#10;&#10;Kuvaus luotu automaattisesti">
            <a:extLst>
              <a:ext uri="{FF2B5EF4-FFF2-40B4-BE49-F238E27FC236}">
                <a16:creationId xmlns:a16="http://schemas.microsoft.com/office/drawing/2014/main" id="{390884D2-C909-49F6-D082-C1A9D497EE9C}"/>
              </a:ext>
            </a:extLst>
          </p:cNvPr>
          <p:cNvPicPr>
            <a:picLocks noChangeAspect="1"/>
          </p:cNvPicPr>
          <p:nvPr/>
        </p:nvPicPr>
        <p:blipFill>
          <a:blip r:embed="rId10"/>
          <a:stretch>
            <a:fillRect/>
          </a:stretch>
        </p:blipFill>
        <p:spPr>
          <a:xfrm>
            <a:off x="7542029" y="3474912"/>
            <a:ext cx="1237786" cy="283303"/>
          </a:xfrm>
          <a:prstGeom prst="rect">
            <a:avLst/>
          </a:prstGeom>
        </p:spPr>
      </p:pic>
      <p:sp>
        <p:nvSpPr>
          <p:cNvPr id="11" name="Suorakulmio 10">
            <a:extLst>
              <a:ext uri="{FF2B5EF4-FFF2-40B4-BE49-F238E27FC236}">
                <a16:creationId xmlns:a16="http://schemas.microsoft.com/office/drawing/2014/main" id="{F8D27268-FDA9-7932-F7F9-02806EBE185E}"/>
              </a:ext>
            </a:extLst>
          </p:cNvPr>
          <p:cNvSpPr/>
          <p:nvPr/>
        </p:nvSpPr>
        <p:spPr>
          <a:xfrm>
            <a:off x="1845175" y="2544255"/>
            <a:ext cx="1678513" cy="2165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12" name="Suorakulmio 11">
            <a:extLst>
              <a:ext uri="{FF2B5EF4-FFF2-40B4-BE49-F238E27FC236}">
                <a16:creationId xmlns:a16="http://schemas.microsoft.com/office/drawing/2014/main" id="{8C08008F-01CE-CC3F-8F3C-C5FDD947ABB5}"/>
              </a:ext>
            </a:extLst>
          </p:cNvPr>
          <p:cNvSpPr/>
          <p:nvPr/>
        </p:nvSpPr>
        <p:spPr>
          <a:xfrm>
            <a:off x="1871772" y="3974132"/>
            <a:ext cx="1682008" cy="276999"/>
          </a:xfrm>
          <a:prstGeom prst="rect">
            <a:avLst/>
          </a:prstGeom>
        </p:spPr>
        <p:txBody>
          <a:bodyPr wrap="square" lIns="91440" tIns="45720" rIns="91440" bIns="45720" anchor="t">
            <a:spAutoFit/>
          </a:bodyPr>
          <a:lstStyle/>
          <a:p>
            <a:pPr algn="ctr"/>
            <a:r>
              <a:rPr lang="fi-FI" sz="1200" b="1" spc="-30" dirty="0">
                <a:solidFill>
                  <a:schemeClr val="tx1">
                    <a:lumMod val="50000"/>
                  </a:schemeClr>
                </a:solidFill>
                <a:latin typeface="BentonSansCond Bold" panose="02000506050000020004" pitchFamily="50" charset="0"/>
              </a:rPr>
              <a:t>SÄHKÖPYÖRÄT</a:t>
            </a:r>
            <a:endParaRPr lang="fi-FI" sz="1200" dirty="0">
              <a:solidFill>
                <a:schemeClr val="tx1">
                  <a:lumMod val="50000"/>
                </a:schemeClr>
              </a:solidFill>
              <a:latin typeface="BentonSansCond Bold" panose="02000506050000020004" pitchFamily="50" charset="0"/>
            </a:endParaRPr>
          </a:p>
        </p:txBody>
      </p:sp>
      <p:pic>
        <p:nvPicPr>
          <p:cNvPr id="15" name="Picture 5">
            <a:extLst>
              <a:ext uri="{FF2B5EF4-FFF2-40B4-BE49-F238E27FC236}">
                <a16:creationId xmlns:a16="http://schemas.microsoft.com/office/drawing/2014/main" id="{B5D3B4C2-1B17-3678-DAF8-4B7D545FABEF}"/>
              </a:ext>
            </a:extLst>
          </p:cNvPr>
          <p:cNvPicPr>
            <a:picLocks noChangeAspect="1"/>
          </p:cNvPicPr>
          <p:nvPr/>
        </p:nvPicPr>
        <p:blipFill>
          <a:blip r:embed="rId11"/>
          <a:stretch>
            <a:fillRect/>
          </a:stretch>
        </p:blipFill>
        <p:spPr>
          <a:xfrm>
            <a:off x="2092398" y="3302504"/>
            <a:ext cx="1240756" cy="689309"/>
          </a:xfrm>
          <a:prstGeom prst="rect">
            <a:avLst/>
          </a:prstGeom>
          <a:effectLst>
            <a:outerShdw blurRad="50800" dist="38100" dir="2700000" algn="tl" rotWithShape="0">
              <a:prstClr val="black">
                <a:alpha val="40000"/>
              </a:prstClr>
            </a:outerShdw>
          </a:effectLst>
        </p:spPr>
      </p:pic>
      <p:pic>
        <p:nvPicPr>
          <p:cNvPr id="17" name="Kuva 16">
            <a:extLst>
              <a:ext uri="{FF2B5EF4-FFF2-40B4-BE49-F238E27FC236}">
                <a16:creationId xmlns:a16="http://schemas.microsoft.com/office/drawing/2014/main" id="{8D2E5FE6-70DB-CD9E-C222-3E2B5B581A42}"/>
              </a:ext>
            </a:extLst>
          </p:cNvPr>
          <p:cNvPicPr>
            <a:picLocks noChangeAspect="1"/>
          </p:cNvPicPr>
          <p:nvPr/>
        </p:nvPicPr>
        <p:blipFill>
          <a:blip r:embed="rId12"/>
          <a:stretch>
            <a:fillRect/>
          </a:stretch>
        </p:blipFill>
        <p:spPr>
          <a:xfrm>
            <a:off x="1828276" y="2143687"/>
            <a:ext cx="1690185" cy="1013315"/>
          </a:xfrm>
          <a:prstGeom prst="rect">
            <a:avLst/>
          </a:prstGeom>
        </p:spPr>
      </p:pic>
    </p:spTree>
    <p:extLst>
      <p:ext uri="{BB962C8B-B14F-4D97-AF65-F5344CB8AC3E}">
        <p14:creationId xmlns:p14="http://schemas.microsoft.com/office/powerpoint/2010/main" val="66999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1"/>
          <p:cNvSpPr>
            <a:spLocks noGrp="1"/>
          </p:cNvSpPr>
          <p:nvPr>
            <p:ph type="title"/>
          </p:nvPr>
        </p:nvSpPr>
        <p:spPr>
          <a:xfrm>
            <a:off x="568728" y="360950"/>
            <a:ext cx="8335584" cy="231400"/>
          </a:xfrm>
        </p:spPr>
        <p:txBody>
          <a:bodyPr/>
          <a:lstStyle/>
          <a:p>
            <a:r>
              <a:rPr lang="fi-FI" sz="2400"/>
              <a:t>YKSITYISTÄ URHEILUKAUPPAA SUOMESSA JA RUOTSISSA</a:t>
            </a:r>
          </a:p>
        </p:txBody>
      </p:sp>
      <p:sp>
        <p:nvSpPr>
          <p:cNvPr id="29" name="Suorakulmio 28"/>
          <p:cNvSpPr/>
          <p:nvPr/>
        </p:nvSpPr>
        <p:spPr>
          <a:xfrm>
            <a:off x="218380" y="801984"/>
            <a:ext cx="8053165" cy="1815882"/>
          </a:xfrm>
          <a:prstGeom prst="rect">
            <a:avLst/>
          </a:prstGeom>
        </p:spPr>
        <p:txBody>
          <a:bodyPr wrap="square" lIns="91440" tIns="45720" rIns="91440" bIns="45720" anchor="t">
            <a:spAutoFit/>
          </a:bodyPr>
          <a:lstStyle/>
          <a:p>
            <a:pPr marL="285750" indent="-285750">
              <a:buFont typeface="Arial"/>
              <a:buChar char="•"/>
            </a:pPr>
            <a:r>
              <a:rPr lang="fi-FI" sz="1600"/>
              <a:t>Sportia on perustettu 1979. SGN Group osti </a:t>
            </a:r>
            <a:r>
              <a:rPr lang="fi-FI" sz="1600" err="1"/>
              <a:t>Sportian</a:t>
            </a:r>
            <a:r>
              <a:rPr lang="fi-FI" sz="1600"/>
              <a:t> liiketoiminnot Wihurilta 2006. Laajentuminen Ruotsiin 2014.</a:t>
            </a:r>
            <a:endParaRPr lang="fi-FI">
              <a:cs typeface="Calibri"/>
            </a:endParaRPr>
          </a:p>
          <a:p>
            <a:pPr marL="285750" indent="-285750">
              <a:buFont typeface="Arial"/>
              <a:buChar char="•"/>
            </a:pPr>
            <a:r>
              <a:rPr lang="fi-FI" sz="1600"/>
              <a:t>Suomen ja Ruotsin yhtiöt yhdessä muodostavat SGN Sportin, joka on yli 270 kauppiasvetoisen myymälän kokonaisuus. </a:t>
            </a:r>
            <a:endParaRPr lang="fi-FI">
              <a:cs typeface="Calibri"/>
            </a:endParaRPr>
          </a:p>
          <a:p>
            <a:pPr marL="285750" indent="-285750">
              <a:buFont typeface="Arial" panose="020B0604020202020204" pitchFamily="34" charset="0"/>
              <a:buChar char="•"/>
            </a:pPr>
            <a:endParaRPr lang="fi-FI" sz="1600">
              <a:cs typeface="Calibri"/>
            </a:endParaRPr>
          </a:p>
          <a:p>
            <a:pPr marL="285750" indent="-285750">
              <a:buFont typeface="Arial" panose="020B0604020202020204" pitchFamily="34" charset="0"/>
              <a:buChar char="•"/>
            </a:pPr>
            <a:endParaRPr lang="fi-FI" sz="1600"/>
          </a:p>
          <a:p>
            <a:endParaRPr lang="fi-FI" sz="1600">
              <a:solidFill>
                <a:schemeClr val="tx1">
                  <a:lumMod val="65000"/>
                  <a:lumOff val="35000"/>
                </a:schemeClr>
              </a:solidFill>
            </a:endParaRPr>
          </a:p>
        </p:txBody>
      </p:sp>
      <p:pic>
        <p:nvPicPr>
          <p:cNvPr id="20" name="Kuva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7442" y="92236"/>
            <a:ext cx="787017" cy="527301"/>
          </a:xfrm>
          <a:prstGeom prst="rect">
            <a:avLst/>
          </a:prstGeom>
        </p:spPr>
      </p:pic>
      <p:pic>
        <p:nvPicPr>
          <p:cNvPr id="3" name="Kuva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7462" y="846951"/>
            <a:ext cx="1026998" cy="471100"/>
          </a:xfrm>
          <a:prstGeom prst="rect">
            <a:avLst/>
          </a:prstGeom>
        </p:spPr>
      </p:pic>
      <p:pic>
        <p:nvPicPr>
          <p:cNvPr id="8" name="Kuva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3247" y="1488631"/>
            <a:ext cx="1021213" cy="518174"/>
          </a:xfrm>
          <a:prstGeom prst="rect">
            <a:avLst/>
          </a:prstGeom>
        </p:spPr>
      </p:pic>
      <p:sp>
        <p:nvSpPr>
          <p:cNvPr id="25" name="Suorakulmio 24">
            <a:extLst>
              <a:ext uri="{FF2B5EF4-FFF2-40B4-BE49-F238E27FC236}">
                <a16:creationId xmlns:a16="http://schemas.microsoft.com/office/drawing/2014/main" id="{7544000B-F5B5-4852-928D-64A33B9BF943}"/>
              </a:ext>
            </a:extLst>
          </p:cNvPr>
          <p:cNvSpPr/>
          <p:nvPr/>
        </p:nvSpPr>
        <p:spPr>
          <a:xfrm>
            <a:off x="0" y="2274803"/>
            <a:ext cx="9144001" cy="2694866"/>
          </a:xfrm>
          <a:prstGeom prst="rect">
            <a:avLst/>
          </a:prstGeom>
          <a:gradFill flip="none" rotWithShape="1">
            <a:gsLst>
              <a:gs pos="0">
                <a:srgbClr val="D0D7E0"/>
              </a:gs>
              <a:gs pos="100000">
                <a:srgbClr val="969FA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6" name="Suorakulmio 25">
            <a:extLst>
              <a:ext uri="{FF2B5EF4-FFF2-40B4-BE49-F238E27FC236}">
                <a16:creationId xmlns:a16="http://schemas.microsoft.com/office/drawing/2014/main" id="{20C9164D-C030-4E2A-8C3C-5729B0E4BEA7}"/>
              </a:ext>
            </a:extLst>
          </p:cNvPr>
          <p:cNvSpPr/>
          <p:nvPr/>
        </p:nvSpPr>
        <p:spPr>
          <a:xfrm>
            <a:off x="568728" y="2273602"/>
            <a:ext cx="2205025" cy="2512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30" name="Suorakulmio 29">
            <a:extLst>
              <a:ext uri="{FF2B5EF4-FFF2-40B4-BE49-F238E27FC236}">
                <a16:creationId xmlns:a16="http://schemas.microsoft.com/office/drawing/2014/main" id="{BA87AE56-B592-49D9-A47E-DA2ED444C7D7}"/>
              </a:ext>
            </a:extLst>
          </p:cNvPr>
          <p:cNvSpPr/>
          <p:nvPr/>
        </p:nvSpPr>
        <p:spPr>
          <a:xfrm>
            <a:off x="568728" y="3929213"/>
            <a:ext cx="2200431" cy="276999"/>
          </a:xfrm>
          <a:prstGeom prst="rect">
            <a:avLst/>
          </a:prstGeom>
        </p:spPr>
        <p:txBody>
          <a:bodyPr wrap="square">
            <a:spAutoFit/>
          </a:bodyPr>
          <a:lstStyle/>
          <a:p>
            <a:pPr algn="ctr"/>
            <a:r>
              <a:rPr lang="fi-FI" sz="1200" b="1" spc="-30">
                <a:solidFill>
                  <a:schemeClr val="tx1">
                    <a:lumMod val="50000"/>
                  </a:schemeClr>
                </a:solidFill>
              </a:rPr>
              <a:t>SGN SPORTIA OY</a:t>
            </a:r>
          </a:p>
        </p:txBody>
      </p:sp>
      <p:sp>
        <p:nvSpPr>
          <p:cNvPr id="32" name="Suorakulmio 31">
            <a:extLst>
              <a:ext uri="{FF2B5EF4-FFF2-40B4-BE49-F238E27FC236}">
                <a16:creationId xmlns:a16="http://schemas.microsoft.com/office/drawing/2014/main" id="{257DB81B-80E6-4DC1-83E2-DDFD5CCA44EC}"/>
              </a:ext>
            </a:extLst>
          </p:cNvPr>
          <p:cNvSpPr/>
          <p:nvPr/>
        </p:nvSpPr>
        <p:spPr>
          <a:xfrm>
            <a:off x="3468459" y="2280403"/>
            <a:ext cx="2205025" cy="2506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33" name="Suorakulmio 32">
            <a:extLst>
              <a:ext uri="{FF2B5EF4-FFF2-40B4-BE49-F238E27FC236}">
                <a16:creationId xmlns:a16="http://schemas.microsoft.com/office/drawing/2014/main" id="{7D965951-16BE-40F5-9167-DB84A7D62301}"/>
              </a:ext>
            </a:extLst>
          </p:cNvPr>
          <p:cNvSpPr/>
          <p:nvPr/>
        </p:nvSpPr>
        <p:spPr>
          <a:xfrm>
            <a:off x="3468459" y="3934221"/>
            <a:ext cx="2200431" cy="276999"/>
          </a:xfrm>
          <a:prstGeom prst="rect">
            <a:avLst/>
          </a:prstGeom>
        </p:spPr>
        <p:txBody>
          <a:bodyPr wrap="square">
            <a:spAutoFit/>
          </a:bodyPr>
          <a:lstStyle/>
          <a:p>
            <a:pPr algn="ctr"/>
            <a:r>
              <a:rPr lang="fi-FI" sz="1200" b="1" spc="-30">
                <a:solidFill>
                  <a:schemeClr val="tx1">
                    <a:lumMod val="50000"/>
                  </a:schemeClr>
                </a:solidFill>
              </a:rPr>
              <a:t>TEAM SPORTIA AB</a:t>
            </a:r>
          </a:p>
        </p:txBody>
      </p:sp>
      <p:sp>
        <p:nvSpPr>
          <p:cNvPr id="36" name="Suorakulmio 35">
            <a:extLst>
              <a:ext uri="{FF2B5EF4-FFF2-40B4-BE49-F238E27FC236}">
                <a16:creationId xmlns:a16="http://schemas.microsoft.com/office/drawing/2014/main" id="{6F948FC3-1A94-44FC-8BF4-0F5E8C947D04}"/>
              </a:ext>
            </a:extLst>
          </p:cNvPr>
          <p:cNvSpPr/>
          <p:nvPr/>
        </p:nvSpPr>
        <p:spPr>
          <a:xfrm>
            <a:off x="6373734" y="2280403"/>
            <a:ext cx="2205025" cy="2506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
        <p:nvSpPr>
          <p:cNvPr id="37" name="Suorakulmio 36">
            <a:extLst>
              <a:ext uri="{FF2B5EF4-FFF2-40B4-BE49-F238E27FC236}">
                <a16:creationId xmlns:a16="http://schemas.microsoft.com/office/drawing/2014/main" id="{4A70C0A9-5B98-45F1-A0EE-8774E6E29D7D}"/>
              </a:ext>
            </a:extLst>
          </p:cNvPr>
          <p:cNvSpPr/>
          <p:nvPr/>
        </p:nvSpPr>
        <p:spPr>
          <a:xfrm>
            <a:off x="6373734" y="3934221"/>
            <a:ext cx="2200431" cy="276999"/>
          </a:xfrm>
          <a:prstGeom prst="rect">
            <a:avLst/>
          </a:prstGeom>
        </p:spPr>
        <p:txBody>
          <a:bodyPr wrap="square">
            <a:spAutoFit/>
          </a:bodyPr>
          <a:lstStyle/>
          <a:p>
            <a:pPr algn="ctr"/>
            <a:r>
              <a:rPr lang="fi-FI" sz="1200" b="1" spc="-30">
                <a:solidFill>
                  <a:schemeClr val="tx1">
                    <a:lumMod val="50000"/>
                  </a:schemeClr>
                </a:solidFill>
              </a:rPr>
              <a:t>SPORTRINGEN AB</a:t>
            </a:r>
          </a:p>
        </p:txBody>
      </p:sp>
      <p:sp>
        <p:nvSpPr>
          <p:cNvPr id="43" name="Suorakulmio 42">
            <a:extLst>
              <a:ext uri="{FF2B5EF4-FFF2-40B4-BE49-F238E27FC236}">
                <a16:creationId xmlns:a16="http://schemas.microsoft.com/office/drawing/2014/main" id="{74141E0E-CF51-4118-9BBE-E7E223F1F75F}"/>
              </a:ext>
            </a:extLst>
          </p:cNvPr>
          <p:cNvSpPr/>
          <p:nvPr/>
        </p:nvSpPr>
        <p:spPr>
          <a:xfrm>
            <a:off x="3467687" y="2273594"/>
            <a:ext cx="2205025" cy="1129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pic>
        <p:nvPicPr>
          <p:cNvPr id="45" name="Kuva 44">
            <a:extLst>
              <a:ext uri="{FF2B5EF4-FFF2-40B4-BE49-F238E27FC236}">
                <a16:creationId xmlns:a16="http://schemas.microsoft.com/office/drawing/2014/main" id="{4C426C89-9914-4193-AA45-E1141011AF0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625" t="-965" r="23719" b="965"/>
          <a:stretch/>
        </p:blipFill>
        <p:spPr>
          <a:xfrm>
            <a:off x="563006" y="2367985"/>
            <a:ext cx="1072060" cy="1357322"/>
          </a:xfrm>
          <a:prstGeom prst="rect">
            <a:avLst/>
          </a:prstGeom>
        </p:spPr>
      </p:pic>
      <p:pic>
        <p:nvPicPr>
          <p:cNvPr id="46" name="Kuva 45">
            <a:extLst>
              <a:ext uri="{FF2B5EF4-FFF2-40B4-BE49-F238E27FC236}">
                <a16:creationId xmlns:a16="http://schemas.microsoft.com/office/drawing/2014/main" id="{1527F289-074C-4DEE-8E1D-7073F65FFF3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1600" t="2764" r="33434" b="15788"/>
          <a:stretch/>
        </p:blipFill>
        <p:spPr>
          <a:xfrm>
            <a:off x="1639571" y="2350218"/>
            <a:ext cx="1138687" cy="1375089"/>
          </a:xfrm>
          <a:prstGeom prst="rect">
            <a:avLst/>
          </a:prstGeom>
        </p:spPr>
      </p:pic>
      <p:sp>
        <p:nvSpPr>
          <p:cNvPr id="42" name="Suorakulmio 41">
            <a:extLst>
              <a:ext uri="{FF2B5EF4-FFF2-40B4-BE49-F238E27FC236}">
                <a16:creationId xmlns:a16="http://schemas.microsoft.com/office/drawing/2014/main" id="{7DA9A53A-4A8C-4564-97BC-09B9A89B9313}"/>
              </a:ext>
            </a:extLst>
          </p:cNvPr>
          <p:cNvSpPr/>
          <p:nvPr/>
        </p:nvSpPr>
        <p:spPr>
          <a:xfrm>
            <a:off x="573233" y="2273594"/>
            <a:ext cx="2205025" cy="1129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pic>
        <p:nvPicPr>
          <p:cNvPr id="47" name="Kuva 46">
            <a:extLst>
              <a:ext uri="{FF2B5EF4-FFF2-40B4-BE49-F238E27FC236}">
                <a16:creationId xmlns:a16="http://schemas.microsoft.com/office/drawing/2014/main" id="{3C2B0577-5F46-4D47-B07A-54E37F3758A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0315" t="17605" r="11188" b="19517"/>
          <a:stretch/>
        </p:blipFill>
        <p:spPr>
          <a:xfrm>
            <a:off x="3467687" y="2387780"/>
            <a:ext cx="2208804" cy="1335482"/>
          </a:xfrm>
          <a:prstGeom prst="rect">
            <a:avLst/>
          </a:prstGeom>
        </p:spPr>
      </p:pic>
      <p:pic>
        <p:nvPicPr>
          <p:cNvPr id="48" name="Kuva 47">
            <a:extLst>
              <a:ext uri="{FF2B5EF4-FFF2-40B4-BE49-F238E27FC236}">
                <a16:creationId xmlns:a16="http://schemas.microsoft.com/office/drawing/2014/main" id="{C2CF64FB-31D0-4088-A6A2-EC611B8BDCC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936" r="17679"/>
          <a:stretch/>
        </p:blipFill>
        <p:spPr>
          <a:xfrm>
            <a:off x="6362141" y="2372554"/>
            <a:ext cx="2215846" cy="1349820"/>
          </a:xfrm>
          <a:prstGeom prst="rect">
            <a:avLst/>
          </a:prstGeom>
        </p:spPr>
      </p:pic>
      <p:sp>
        <p:nvSpPr>
          <p:cNvPr id="41" name="Suorakulmio 40">
            <a:extLst>
              <a:ext uri="{FF2B5EF4-FFF2-40B4-BE49-F238E27FC236}">
                <a16:creationId xmlns:a16="http://schemas.microsoft.com/office/drawing/2014/main" id="{3493F863-A9D5-489D-B103-58F866FED58B}"/>
              </a:ext>
            </a:extLst>
          </p:cNvPr>
          <p:cNvSpPr/>
          <p:nvPr/>
        </p:nvSpPr>
        <p:spPr>
          <a:xfrm>
            <a:off x="6372962" y="2273594"/>
            <a:ext cx="2205025" cy="1129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solidFill>
                <a:schemeClr val="tx1">
                  <a:lumMod val="50000"/>
                </a:schemeClr>
              </a:solidFill>
              <a:latin typeface="BentonSansCond Bold" panose="02000506050000020004" pitchFamily="50" charset="0"/>
            </a:endParaRPr>
          </a:p>
        </p:txBody>
      </p:sp>
    </p:spTree>
    <p:extLst>
      <p:ext uri="{BB962C8B-B14F-4D97-AF65-F5344CB8AC3E}">
        <p14:creationId xmlns:p14="http://schemas.microsoft.com/office/powerpoint/2010/main" val="250684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tsikko 1">
            <a:extLst>
              <a:ext uri="{FF2B5EF4-FFF2-40B4-BE49-F238E27FC236}">
                <a16:creationId xmlns:a16="http://schemas.microsoft.com/office/drawing/2014/main" id="{A60AFE2E-0103-4938-98CA-874FAEABB85B}"/>
              </a:ext>
            </a:extLst>
          </p:cNvPr>
          <p:cNvSpPr>
            <a:spLocks noGrp="1"/>
          </p:cNvSpPr>
          <p:nvPr>
            <p:ph type="title"/>
          </p:nvPr>
        </p:nvSpPr>
        <p:spPr>
          <a:xfrm>
            <a:off x="568728" y="360950"/>
            <a:ext cx="8335584" cy="231400"/>
          </a:xfrm>
        </p:spPr>
        <p:txBody>
          <a:bodyPr/>
          <a:lstStyle/>
          <a:p>
            <a:r>
              <a:rPr lang="fi-FI" sz="2400">
                <a:solidFill>
                  <a:srgbClr val="595959"/>
                </a:solidFill>
              </a:rPr>
              <a:t>AJATTOMIA SISUTUSTUOTTEITA</a:t>
            </a:r>
          </a:p>
        </p:txBody>
      </p:sp>
      <p:pic>
        <p:nvPicPr>
          <p:cNvPr id="33" name="Kuva 32">
            <a:extLst>
              <a:ext uri="{FF2B5EF4-FFF2-40B4-BE49-F238E27FC236}">
                <a16:creationId xmlns:a16="http://schemas.microsoft.com/office/drawing/2014/main" id="{57CB2CAE-E117-489B-8022-4E37B97CFC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4108" y="446905"/>
            <a:ext cx="466659" cy="107475"/>
          </a:xfrm>
          <a:prstGeom prst="rect">
            <a:avLst/>
          </a:prstGeom>
        </p:spPr>
      </p:pic>
      <p:sp>
        <p:nvSpPr>
          <p:cNvPr id="35" name="Sisällön paikkamerkki 9">
            <a:extLst>
              <a:ext uri="{FF2B5EF4-FFF2-40B4-BE49-F238E27FC236}">
                <a16:creationId xmlns:a16="http://schemas.microsoft.com/office/drawing/2014/main" id="{83857446-06A3-44AC-9F4A-3C8CD1FA3868}"/>
              </a:ext>
            </a:extLst>
          </p:cNvPr>
          <p:cNvSpPr txBox="1">
            <a:spLocks/>
          </p:cNvSpPr>
          <p:nvPr/>
        </p:nvSpPr>
        <p:spPr>
          <a:xfrm>
            <a:off x="2709929" y="4105799"/>
            <a:ext cx="3807750" cy="432759"/>
          </a:xfrm>
          <a:prstGeom prst="rect">
            <a:avLst/>
          </a:prstGeom>
          <a:noFill/>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2000" kern="1200">
                <a:solidFill>
                  <a:schemeClr val="tx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fi-FI" sz="1200" b="1" spc="-60">
                <a:solidFill>
                  <a:srgbClr val="000000"/>
                </a:solidFill>
                <a:latin typeface="+mn-lt"/>
              </a:rPr>
              <a:t>SISUSTUS- JA LIFESTYLETUOTTEET</a:t>
            </a:r>
          </a:p>
        </p:txBody>
      </p:sp>
      <p:pic>
        <p:nvPicPr>
          <p:cNvPr id="2" name="Kuva 2" descr="Kuva, joka sisältää kohteen sisä-, lattia, ikkuna, asuminen&#10;&#10;Kuvaus luotu automaattisesti">
            <a:extLst>
              <a:ext uri="{FF2B5EF4-FFF2-40B4-BE49-F238E27FC236}">
                <a16:creationId xmlns:a16="http://schemas.microsoft.com/office/drawing/2014/main" id="{CC4601C2-423F-67AA-29B6-4F07B6E0BBBD}"/>
              </a:ext>
            </a:extLst>
          </p:cNvPr>
          <p:cNvPicPr>
            <a:picLocks noChangeAspect="1"/>
          </p:cNvPicPr>
          <p:nvPr/>
        </p:nvPicPr>
        <p:blipFill>
          <a:blip r:embed="rId3"/>
          <a:stretch>
            <a:fillRect/>
          </a:stretch>
        </p:blipFill>
        <p:spPr>
          <a:xfrm>
            <a:off x="213014" y="2215861"/>
            <a:ext cx="2054803" cy="1367703"/>
          </a:xfrm>
          <a:prstGeom prst="rect">
            <a:avLst/>
          </a:prstGeom>
        </p:spPr>
      </p:pic>
      <p:pic>
        <p:nvPicPr>
          <p:cNvPr id="3" name="Kuva 3">
            <a:extLst>
              <a:ext uri="{FF2B5EF4-FFF2-40B4-BE49-F238E27FC236}">
                <a16:creationId xmlns:a16="http://schemas.microsoft.com/office/drawing/2014/main" id="{C18CFB4C-1820-99D3-4E58-7841804FD571}"/>
              </a:ext>
            </a:extLst>
          </p:cNvPr>
          <p:cNvPicPr>
            <a:picLocks noChangeAspect="1"/>
          </p:cNvPicPr>
          <p:nvPr/>
        </p:nvPicPr>
        <p:blipFill>
          <a:blip r:embed="rId4"/>
          <a:stretch>
            <a:fillRect/>
          </a:stretch>
        </p:blipFill>
        <p:spPr>
          <a:xfrm>
            <a:off x="2421082" y="2214302"/>
            <a:ext cx="2054802" cy="1370821"/>
          </a:xfrm>
          <a:prstGeom prst="rect">
            <a:avLst/>
          </a:prstGeom>
        </p:spPr>
      </p:pic>
      <p:pic>
        <p:nvPicPr>
          <p:cNvPr id="4" name="Kuva 4" descr="Kuva, joka sisältää kohteen lattia, sisä-, huone, puinen&#10;&#10;Kuvaus luotu automaattisesti">
            <a:extLst>
              <a:ext uri="{FF2B5EF4-FFF2-40B4-BE49-F238E27FC236}">
                <a16:creationId xmlns:a16="http://schemas.microsoft.com/office/drawing/2014/main" id="{C86494E9-B858-BEB2-DEF1-2F8EB68A8625}"/>
              </a:ext>
            </a:extLst>
          </p:cNvPr>
          <p:cNvPicPr>
            <a:picLocks noChangeAspect="1"/>
          </p:cNvPicPr>
          <p:nvPr/>
        </p:nvPicPr>
        <p:blipFill>
          <a:blip r:embed="rId5"/>
          <a:stretch>
            <a:fillRect/>
          </a:stretch>
        </p:blipFill>
        <p:spPr>
          <a:xfrm>
            <a:off x="4616161" y="2196378"/>
            <a:ext cx="2054803" cy="1367704"/>
          </a:xfrm>
          <a:prstGeom prst="rect">
            <a:avLst/>
          </a:prstGeom>
        </p:spPr>
      </p:pic>
      <p:pic>
        <p:nvPicPr>
          <p:cNvPr id="5" name="Kuva 5">
            <a:extLst>
              <a:ext uri="{FF2B5EF4-FFF2-40B4-BE49-F238E27FC236}">
                <a16:creationId xmlns:a16="http://schemas.microsoft.com/office/drawing/2014/main" id="{5F2BBC1D-7293-0FA2-7085-17B6B96AA17D}"/>
              </a:ext>
            </a:extLst>
          </p:cNvPr>
          <p:cNvPicPr>
            <a:picLocks noChangeAspect="1"/>
          </p:cNvPicPr>
          <p:nvPr/>
        </p:nvPicPr>
        <p:blipFill>
          <a:blip r:embed="rId6"/>
          <a:stretch>
            <a:fillRect/>
          </a:stretch>
        </p:blipFill>
        <p:spPr>
          <a:xfrm>
            <a:off x="6830724" y="2215861"/>
            <a:ext cx="2054802" cy="1367703"/>
          </a:xfrm>
          <a:prstGeom prst="rect">
            <a:avLst/>
          </a:prstGeom>
        </p:spPr>
      </p:pic>
      <p:sp>
        <p:nvSpPr>
          <p:cNvPr id="8" name="Suorakulmio 7">
            <a:extLst>
              <a:ext uri="{FF2B5EF4-FFF2-40B4-BE49-F238E27FC236}">
                <a16:creationId xmlns:a16="http://schemas.microsoft.com/office/drawing/2014/main" id="{DF9AA268-FED2-616D-D486-F588EFAA1909}"/>
              </a:ext>
            </a:extLst>
          </p:cNvPr>
          <p:cNvSpPr/>
          <p:nvPr/>
        </p:nvSpPr>
        <p:spPr>
          <a:xfrm>
            <a:off x="163719" y="848302"/>
            <a:ext cx="8816562" cy="1077218"/>
          </a:xfrm>
          <a:prstGeom prst="rect">
            <a:avLst/>
          </a:prstGeom>
        </p:spPr>
        <p:txBody>
          <a:bodyPr wrap="square" lIns="91440" tIns="45720" rIns="91440" bIns="45720" anchor="t">
            <a:spAutoFit/>
          </a:bodyPr>
          <a:lstStyle/>
          <a:p>
            <a:r>
              <a:rPr lang="fi-FI" sz="1600">
                <a:solidFill>
                  <a:srgbClr val="595959"/>
                </a:solidFill>
              </a:rPr>
              <a:t>Vuonna 2007 alkunsa saanut Anno-tuotemerkki tunnetaan laadukkaista sisustus- ja </a:t>
            </a:r>
            <a:r>
              <a:rPr lang="fi-FI" sz="1600" err="1">
                <a:solidFill>
                  <a:srgbClr val="595959"/>
                </a:solidFill>
              </a:rPr>
              <a:t>lifestyle</a:t>
            </a:r>
            <a:r>
              <a:rPr lang="fi-FI" sz="1600">
                <a:solidFill>
                  <a:srgbClr val="595959"/>
                </a:solidFill>
              </a:rPr>
              <a:t>-tuotteistaan. Pitkäikäiset luonnonmateriaalit ja ajaton muotokieli ovat Annon suunnittelun ja mallistojen perusta.</a:t>
            </a:r>
          </a:p>
          <a:p>
            <a:endParaRPr lang="fi-FI" sz="1600">
              <a:solidFill>
                <a:srgbClr val="595959"/>
              </a:solidFill>
            </a:endParaRPr>
          </a:p>
          <a:p>
            <a:r>
              <a:rPr lang="fi-FI" sz="1600">
                <a:solidFill>
                  <a:srgbClr val="595959"/>
                </a:solidFill>
              </a:rPr>
              <a:t>SGN Group osti Anno-tuotemerkin vuonna 2016.</a:t>
            </a:r>
            <a:endParaRPr lang="fi-FI" sz="1600">
              <a:solidFill>
                <a:srgbClr val="595959"/>
              </a:solidFill>
              <a:cs typeface="Calibri"/>
            </a:endParaRPr>
          </a:p>
        </p:txBody>
      </p:sp>
    </p:spTree>
    <p:extLst>
      <p:ext uri="{BB962C8B-B14F-4D97-AF65-F5344CB8AC3E}">
        <p14:creationId xmlns:p14="http://schemas.microsoft.com/office/powerpoint/2010/main" val="2864542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tsikko 1">
            <a:extLst>
              <a:ext uri="{FF2B5EF4-FFF2-40B4-BE49-F238E27FC236}">
                <a16:creationId xmlns:a16="http://schemas.microsoft.com/office/drawing/2014/main" id="{A60AFE2E-0103-4938-98CA-874FAEABB85B}"/>
              </a:ext>
            </a:extLst>
          </p:cNvPr>
          <p:cNvSpPr>
            <a:spLocks noGrp="1"/>
          </p:cNvSpPr>
          <p:nvPr>
            <p:ph type="title"/>
          </p:nvPr>
        </p:nvSpPr>
        <p:spPr>
          <a:xfrm>
            <a:off x="568728" y="360950"/>
            <a:ext cx="8335584" cy="231400"/>
          </a:xfrm>
        </p:spPr>
        <p:txBody>
          <a:bodyPr/>
          <a:lstStyle/>
          <a:p>
            <a:r>
              <a:rPr lang="fi-FI" sz="2400">
                <a:solidFill>
                  <a:srgbClr val="595959"/>
                </a:solidFill>
              </a:rPr>
              <a:t>KESTÄVIÄ JA KAUNIITA LASTENVAATTEITA</a:t>
            </a:r>
          </a:p>
        </p:txBody>
      </p:sp>
      <p:sp>
        <p:nvSpPr>
          <p:cNvPr id="35" name="Sisällön paikkamerkki 9">
            <a:extLst>
              <a:ext uri="{FF2B5EF4-FFF2-40B4-BE49-F238E27FC236}">
                <a16:creationId xmlns:a16="http://schemas.microsoft.com/office/drawing/2014/main" id="{83857446-06A3-44AC-9F4A-3C8CD1FA3868}"/>
              </a:ext>
            </a:extLst>
          </p:cNvPr>
          <p:cNvSpPr txBox="1">
            <a:spLocks/>
          </p:cNvSpPr>
          <p:nvPr/>
        </p:nvSpPr>
        <p:spPr>
          <a:xfrm>
            <a:off x="2709929" y="4105799"/>
            <a:ext cx="3807750" cy="432759"/>
          </a:xfrm>
          <a:prstGeom prst="rect">
            <a:avLst/>
          </a:prstGeom>
          <a:noFill/>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2000" kern="1200">
                <a:solidFill>
                  <a:schemeClr val="tx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fi-FI" sz="1200" b="1" spc="-60">
                <a:solidFill>
                  <a:srgbClr val="000000"/>
                </a:solidFill>
                <a:latin typeface="+mn-lt"/>
              </a:rPr>
              <a:t>LASTENVAATTEET</a:t>
            </a:r>
          </a:p>
        </p:txBody>
      </p:sp>
      <p:pic>
        <p:nvPicPr>
          <p:cNvPr id="3" name="Kuva 2">
            <a:extLst>
              <a:ext uri="{FF2B5EF4-FFF2-40B4-BE49-F238E27FC236}">
                <a16:creationId xmlns:a16="http://schemas.microsoft.com/office/drawing/2014/main" id="{C7B2EBCD-3663-4D2D-A230-C079B62665B4}"/>
              </a:ext>
            </a:extLst>
          </p:cNvPr>
          <p:cNvPicPr>
            <a:picLocks noChangeAspect="1"/>
          </p:cNvPicPr>
          <p:nvPr/>
        </p:nvPicPr>
        <p:blipFill>
          <a:blip r:embed="rId2"/>
          <a:stretch>
            <a:fillRect/>
          </a:stretch>
        </p:blipFill>
        <p:spPr>
          <a:xfrm>
            <a:off x="7695083" y="109688"/>
            <a:ext cx="1174948" cy="494616"/>
          </a:xfrm>
          <a:prstGeom prst="rect">
            <a:avLst/>
          </a:prstGeom>
        </p:spPr>
      </p:pic>
      <p:sp>
        <p:nvSpPr>
          <p:cNvPr id="2" name="Suorakulmio 1">
            <a:extLst>
              <a:ext uri="{FF2B5EF4-FFF2-40B4-BE49-F238E27FC236}">
                <a16:creationId xmlns:a16="http://schemas.microsoft.com/office/drawing/2014/main" id="{03A1F322-A15D-B2D6-0E4F-89237F0CD897}"/>
              </a:ext>
            </a:extLst>
          </p:cNvPr>
          <p:cNvSpPr/>
          <p:nvPr/>
        </p:nvSpPr>
        <p:spPr>
          <a:xfrm>
            <a:off x="163719" y="697094"/>
            <a:ext cx="8816562" cy="1323439"/>
          </a:xfrm>
          <a:prstGeom prst="rect">
            <a:avLst/>
          </a:prstGeom>
        </p:spPr>
        <p:txBody>
          <a:bodyPr wrap="square" lIns="91440" tIns="45720" rIns="91440" bIns="45720" anchor="t">
            <a:spAutoFit/>
          </a:bodyPr>
          <a:lstStyle/>
          <a:p>
            <a:r>
              <a:rPr lang="fi-FI" sz="1600">
                <a:solidFill>
                  <a:srgbClr val="595959"/>
                </a:solidFill>
              </a:rPr>
              <a:t>Metsola on vuonna 2007 perustettu kotimainen lastenvaatebrändi, joka on tunnettu kauniista ja leikkisistä kuoseistaan. Vaatemerkin tuotteissa suositaan GOTS-sertifioitua luomupuuvillaa ja muita luonnonmateriaaleja. Kestävät Metsola-tuotteet valmistetaan pääosin Baltiassa.</a:t>
            </a:r>
          </a:p>
          <a:p>
            <a:endParaRPr lang="fi-FI" sz="1600">
              <a:solidFill>
                <a:srgbClr val="595959"/>
              </a:solidFill>
            </a:endParaRPr>
          </a:p>
          <a:p>
            <a:r>
              <a:rPr lang="fi-FI" sz="1600">
                <a:solidFill>
                  <a:srgbClr val="595959"/>
                </a:solidFill>
              </a:rPr>
              <a:t>SGN Group osti Metsola </a:t>
            </a:r>
            <a:r>
              <a:rPr lang="fi-FI" sz="1600" err="1">
                <a:solidFill>
                  <a:srgbClr val="595959"/>
                </a:solidFill>
              </a:rPr>
              <a:t>Lifestyle</a:t>
            </a:r>
            <a:r>
              <a:rPr lang="fi-FI" sz="1600">
                <a:solidFill>
                  <a:srgbClr val="595959"/>
                </a:solidFill>
              </a:rPr>
              <a:t> Oy:n osake-enemmistön vuonna 2021.</a:t>
            </a:r>
            <a:endParaRPr lang="fi-FI" sz="1600">
              <a:solidFill>
                <a:srgbClr val="595959"/>
              </a:solidFill>
              <a:ea typeface="Calibri"/>
              <a:cs typeface="Calibri"/>
            </a:endParaRPr>
          </a:p>
        </p:txBody>
      </p:sp>
      <p:pic>
        <p:nvPicPr>
          <p:cNvPr id="5" name="Kuva 4">
            <a:extLst>
              <a:ext uri="{FF2B5EF4-FFF2-40B4-BE49-F238E27FC236}">
                <a16:creationId xmlns:a16="http://schemas.microsoft.com/office/drawing/2014/main" id="{1E568763-9FC0-423D-4793-D67D03A2F6A6}"/>
              </a:ext>
            </a:extLst>
          </p:cNvPr>
          <p:cNvPicPr>
            <a:picLocks noChangeAspect="1"/>
          </p:cNvPicPr>
          <p:nvPr/>
        </p:nvPicPr>
        <p:blipFill>
          <a:blip r:embed="rId3"/>
          <a:stretch>
            <a:fillRect/>
          </a:stretch>
        </p:blipFill>
        <p:spPr>
          <a:xfrm>
            <a:off x="170330" y="2297296"/>
            <a:ext cx="2670279" cy="1780186"/>
          </a:xfrm>
          <a:prstGeom prst="rect">
            <a:avLst/>
          </a:prstGeom>
        </p:spPr>
      </p:pic>
      <p:pic>
        <p:nvPicPr>
          <p:cNvPr id="6" name="Kuva 5" descr="Kuva, joka sisältää kohteen maa, lumi, piha-, hiekkainen&#10;&#10;Kuvaus luotu automaattisesti">
            <a:extLst>
              <a:ext uri="{FF2B5EF4-FFF2-40B4-BE49-F238E27FC236}">
                <a16:creationId xmlns:a16="http://schemas.microsoft.com/office/drawing/2014/main" id="{C828966A-F278-AE45-B04D-5179A88B6E9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133" t="18187" r="12177" b="12087"/>
          <a:stretch/>
        </p:blipFill>
        <p:spPr>
          <a:xfrm>
            <a:off x="2980769" y="2296322"/>
            <a:ext cx="1187496" cy="1780186"/>
          </a:xfrm>
          <a:prstGeom prst="rect">
            <a:avLst/>
          </a:prstGeom>
        </p:spPr>
      </p:pic>
      <p:pic>
        <p:nvPicPr>
          <p:cNvPr id="8" name="Kuva 7">
            <a:extLst>
              <a:ext uri="{FF2B5EF4-FFF2-40B4-BE49-F238E27FC236}">
                <a16:creationId xmlns:a16="http://schemas.microsoft.com/office/drawing/2014/main" id="{4307B172-4846-86CA-B8C8-1F4F7F838F3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2187" t="38959"/>
          <a:stretch/>
        </p:blipFill>
        <p:spPr>
          <a:xfrm>
            <a:off x="4294353" y="2296322"/>
            <a:ext cx="1319175" cy="1780186"/>
          </a:xfrm>
          <a:prstGeom prst="rect">
            <a:avLst/>
          </a:prstGeom>
        </p:spPr>
      </p:pic>
      <p:pic>
        <p:nvPicPr>
          <p:cNvPr id="10" name="Kuva 9" descr="Kuva, joka sisältää kohteen piha-, henkilö&#10;&#10;Kuvaus luotu automaattisesti">
            <a:extLst>
              <a:ext uri="{FF2B5EF4-FFF2-40B4-BE49-F238E27FC236}">
                <a16:creationId xmlns:a16="http://schemas.microsoft.com/office/drawing/2014/main" id="{D8B71178-38B5-F5BB-B247-9F7F8CB4340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17254" y="2296321"/>
            <a:ext cx="1192687" cy="1781159"/>
          </a:xfrm>
          <a:prstGeom prst="rect">
            <a:avLst/>
          </a:prstGeom>
        </p:spPr>
      </p:pic>
      <p:pic>
        <p:nvPicPr>
          <p:cNvPr id="12" name="Kuva 11" descr="Kuva, joka sisältää kohteen sänky, sisä-, vaate, makaaminen&#10;&#10;Kuvaus luotu automaattisesti">
            <a:extLst>
              <a:ext uri="{FF2B5EF4-FFF2-40B4-BE49-F238E27FC236}">
                <a16:creationId xmlns:a16="http://schemas.microsoft.com/office/drawing/2014/main" id="{F0AE4EA0-739F-1147-EC12-26262794630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24670" b="13525"/>
          <a:stretch/>
        </p:blipFill>
        <p:spPr>
          <a:xfrm>
            <a:off x="7033295" y="2296321"/>
            <a:ext cx="1929888" cy="1781159"/>
          </a:xfrm>
          <a:prstGeom prst="rect">
            <a:avLst/>
          </a:prstGeom>
        </p:spPr>
      </p:pic>
    </p:spTree>
    <p:extLst>
      <p:ext uri="{BB962C8B-B14F-4D97-AF65-F5344CB8AC3E}">
        <p14:creationId xmlns:p14="http://schemas.microsoft.com/office/powerpoint/2010/main" val="1010504511"/>
      </p:ext>
    </p:extLst>
  </p:cSld>
  <p:clrMapOvr>
    <a:masterClrMapping/>
  </p:clrMapOvr>
</p:sld>
</file>

<file path=ppt/theme/theme1.xml><?xml version="1.0" encoding="utf-8"?>
<a:theme xmlns:a="http://schemas.openxmlformats.org/drawingml/2006/main" name="Office-teema">
  <a:themeElements>
    <a:clrScheme name="SGN">
      <a:dk1>
        <a:srgbClr val="595959"/>
      </a:dk1>
      <a:lt1>
        <a:sysClr val="window" lastClr="FFFFFF"/>
      </a:lt1>
      <a:dk2>
        <a:srgbClr val="595959"/>
      </a:dk2>
      <a:lt2>
        <a:srgbClr val="FFFFFF"/>
      </a:lt2>
      <a:accent1>
        <a:srgbClr val="1E8D5E"/>
      </a:accent1>
      <a:accent2>
        <a:srgbClr val="AFC75D"/>
      </a:accent2>
      <a:accent3>
        <a:srgbClr val="125A3B"/>
      </a:accent3>
      <a:accent4>
        <a:srgbClr val="454545"/>
      </a:accent4>
      <a:accent5>
        <a:srgbClr val="A5A5A5"/>
      </a:accent5>
      <a:accent6>
        <a:srgbClr val="D7D7D7"/>
      </a:accent6>
      <a:hlink>
        <a:srgbClr val="595959"/>
      </a:hlink>
      <a:folHlink>
        <a:srgbClr val="595959"/>
      </a:folHlink>
    </a:clrScheme>
    <a:fontScheme name="SGN">
      <a:majorFont>
        <a:latin typeface="Calibri"/>
        <a:ea typeface=""/>
        <a:cs typeface=""/>
      </a:majorFont>
      <a:minorFont>
        <a:latin typeface="Calibri"/>
        <a:ea typeface=""/>
        <a:cs typeface=""/>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GN_powerpoint_template.potx" id="{E455BDA4-796E-46B1-B007-B4514251C6BE}" vid="{9453ADE4-7D8B-4F48-BC8A-3CB3CA8AE20E}"/>
    </a:ext>
  </a:extLst>
</a:theme>
</file>

<file path=ppt/theme/theme2.xml><?xml version="1.0" encoding="utf-8"?>
<a:theme xmlns:a="http://schemas.openxmlformats.org/drawingml/2006/main" name="Perusdia">
  <a:themeElements>
    <a:clrScheme name="SGN">
      <a:dk1>
        <a:srgbClr val="595959"/>
      </a:dk1>
      <a:lt1>
        <a:sysClr val="window" lastClr="FFFFFF"/>
      </a:lt1>
      <a:dk2>
        <a:srgbClr val="595959"/>
      </a:dk2>
      <a:lt2>
        <a:srgbClr val="FFFFFF"/>
      </a:lt2>
      <a:accent1>
        <a:srgbClr val="1E8D5E"/>
      </a:accent1>
      <a:accent2>
        <a:srgbClr val="AFC75D"/>
      </a:accent2>
      <a:accent3>
        <a:srgbClr val="125A3B"/>
      </a:accent3>
      <a:accent4>
        <a:srgbClr val="454545"/>
      </a:accent4>
      <a:accent5>
        <a:srgbClr val="A5A5A5"/>
      </a:accent5>
      <a:accent6>
        <a:srgbClr val="D7D7D7"/>
      </a:accent6>
      <a:hlink>
        <a:srgbClr val="595959"/>
      </a:hlink>
      <a:folHlink>
        <a:srgbClr val="59595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ema-SGN" id="{354F1DCE-4498-BB41-BAB4-C0634938AE81}" vid="{4B9F8B43-5F29-8349-A4E0-F21F9959D66B}"/>
    </a:ext>
  </a:extLst>
</a:theme>
</file>

<file path=ppt/theme/theme3.xml><?xml version="1.0" encoding="utf-8"?>
<a:theme xmlns:a="http://schemas.openxmlformats.org/drawingml/2006/main" name="Teema-SGN">
  <a:themeElements>
    <a:clrScheme name="SGN">
      <a:dk1>
        <a:srgbClr val="595959"/>
      </a:dk1>
      <a:lt1>
        <a:sysClr val="window" lastClr="FFFFFF"/>
      </a:lt1>
      <a:dk2>
        <a:srgbClr val="595959"/>
      </a:dk2>
      <a:lt2>
        <a:srgbClr val="FFFFFF"/>
      </a:lt2>
      <a:accent1>
        <a:srgbClr val="1E8D5E"/>
      </a:accent1>
      <a:accent2>
        <a:srgbClr val="AFC75D"/>
      </a:accent2>
      <a:accent3>
        <a:srgbClr val="125A3B"/>
      </a:accent3>
      <a:accent4>
        <a:srgbClr val="454545"/>
      </a:accent4>
      <a:accent5>
        <a:srgbClr val="A5A5A5"/>
      </a:accent5>
      <a:accent6>
        <a:srgbClr val="D7D7D7"/>
      </a:accent6>
      <a:hlink>
        <a:srgbClr val="595959"/>
      </a:hlink>
      <a:folHlink>
        <a:srgbClr val="595959"/>
      </a:folHlink>
    </a:clrScheme>
    <a:fontScheme name="SGN">
      <a:majorFont>
        <a:latin typeface="Calibri"/>
        <a:ea typeface=""/>
        <a:cs typeface=""/>
      </a:majorFont>
      <a:minorFont>
        <a:latin typeface="Calibri"/>
        <a:ea typeface=""/>
        <a:cs typeface=""/>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ema-SGN" id="{354F1DCE-4498-BB41-BAB4-C0634938AE81}" vid="{4B9F8B43-5F29-8349-A4E0-F21F9959D66B}"/>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GN">
    <a:dk1>
      <a:srgbClr val="595959"/>
    </a:dk1>
    <a:lt1>
      <a:sysClr val="window" lastClr="FFFFFF"/>
    </a:lt1>
    <a:dk2>
      <a:srgbClr val="595959"/>
    </a:dk2>
    <a:lt2>
      <a:srgbClr val="FFFFFF"/>
    </a:lt2>
    <a:accent1>
      <a:srgbClr val="1E8D5E"/>
    </a:accent1>
    <a:accent2>
      <a:srgbClr val="AFC75D"/>
    </a:accent2>
    <a:accent3>
      <a:srgbClr val="125A3B"/>
    </a:accent3>
    <a:accent4>
      <a:srgbClr val="454545"/>
    </a:accent4>
    <a:accent5>
      <a:srgbClr val="A5A5A5"/>
    </a:accent5>
    <a:accent6>
      <a:srgbClr val="D7D7D7"/>
    </a:accent6>
    <a:hlink>
      <a:srgbClr val="595959"/>
    </a:hlink>
    <a:folHlink>
      <a:srgbClr val="595959"/>
    </a:folHlink>
  </a:clrScheme>
  <a:fontScheme name="SGN">
    <a:majorFont>
      <a:latin typeface="Calibri"/>
      <a:ea typeface=""/>
      <a:cs typeface=""/>
    </a:majorFont>
    <a:minorFont>
      <a:latin typeface="Calibri"/>
      <a:ea typeface=""/>
      <a:cs typeface=""/>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SGN">
    <a:dk1>
      <a:srgbClr val="595959"/>
    </a:dk1>
    <a:lt1>
      <a:sysClr val="window" lastClr="FFFFFF"/>
    </a:lt1>
    <a:dk2>
      <a:srgbClr val="595959"/>
    </a:dk2>
    <a:lt2>
      <a:srgbClr val="FFFFFF"/>
    </a:lt2>
    <a:accent1>
      <a:srgbClr val="1E8D5E"/>
    </a:accent1>
    <a:accent2>
      <a:srgbClr val="AFC75D"/>
    </a:accent2>
    <a:accent3>
      <a:srgbClr val="125A3B"/>
    </a:accent3>
    <a:accent4>
      <a:srgbClr val="454545"/>
    </a:accent4>
    <a:accent5>
      <a:srgbClr val="A5A5A5"/>
    </a:accent5>
    <a:accent6>
      <a:srgbClr val="D7D7D7"/>
    </a:accent6>
    <a:hlink>
      <a:srgbClr val="595959"/>
    </a:hlink>
    <a:folHlink>
      <a:srgbClr val="595959"/>
    </a:folHlink>
  </a:clrScheme>
  <a:fontScheme name="SGN">
    <a:majorFont>
      <a:latin typeface="Calibri"/>
      <a:ea typeface=""/>
      <a:cs typeface=""/>
    </a:majorFont>
    <a:minorFont>
      <a:latin typeface="Calibri"/>
      <a:ea typeface=""/>
      <a:cs typeface=""/>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52dd77e-4e33-427a-9df8-f39645d970d4">
      <Terms xmlns="http://schemas.microsoft.com/office/infopath/2007/PartnerControls"/>
    </lcf76f155ced4ddcb4097134ff3c332f>
    <TaxCatchAll xmlns="5bb5c684-a414-49e2-84d9-c14df8442913" xsi:nil="true"/>
    <SharedWithUsers xmlns="5bb5c684-a414-49e2-84d9-c14df8442913">
      <UserInfo>
        <DisplayName>Rasehorn Tuire</DisplayName>
        <AccountId>22</AccountId>
        <AccountType/>
      </UserInfo>
      <UserInfo>
        <DisplayName>Kivioja Henna</DisplayName>
        <AccountId>13</AccountId>
        <AccountType/>
      </UserInfo>
      <UserInfo>
        <DisplayName>Repo Stefan</DisplayName>
        <AccountId>51</AccountId>
        <AccountType/>
      </UserInfo>
      <UserInfo>
        <DisplayName>Myllymäki Pasi</DisplayName>
        <AccountId>52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C806F4F56DD45246AB74CE058B8A45C1" ma:contentTypeVersion="16" ma:contentTypeDescription="Luo uusi asiakirja." ma:contentTypeScope="" ma:versionID="7fe2887391444b584a54ff79f5959247">
  <xsd:schema xmlns:xsd="http://www.w3.org/2001/XMLSchema" xmlns:xs="http://www.w3.org/2001/XMLSchema" xmlns:p="http://schemas.microsoft.com/office/2006/metadata/properties" xmlns:ns2="552dd77e-4e33-427a-9df8-f39645d970d4" xmlns:ns3="5bb5c684-a414-49e2-84d9-c14df8442913" targetNamespace="http://schemas.microsoft.com/office/2006/metadata/properties" ma:root="true" ma:fieldsID="be19171eb25a1b77e633bc1b423184a0" ns2:_="" ns3:_="">
    <xsd:import namespace="552dd77e-4e33-427a-9df8-f39645d970d4"/>
    <xsd:import namespace="5bb5c684-a414-49e2-84d9-c14df8442913"/>
    <xsd:element name="properties">
      <xsd:complexType>
        <xsd:sequence>
          <xsd:element name="documentManagement">
            <xsd:complexType>
              <xsd:all>
                <xsd:element ref="ns2:MediaServiceMetadata" minOccurs="0"/>
                <xsd:element ref="ns2:MediaServiceFastMetadata" minOccurs="0"/>
                <xsd:element ref="ns2:MediaLengthInSecond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2dd77e-4e33-427a-9df8-f39645d970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2" nillable="true" ma:taxonomy="true" ma:internalName="lcf76f155ced4ddcb4097134ff3c332f" ma:taxonomyFieldName="MediaServiceImageTags" ma:displayName="Kuvien tunnisteet" ma:readOnly="false" ma:fieldId="{5cf76f15-5ced-4ddc-b409-7134ff3c332f}" ma:taxonomyMulti="true" ma:sspId="83227dd4-6947-4291-ae33-dbc849efa492"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b5c684-a414-49e2-84d9-c14df8442913"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3981a141-563c-4bb2-bdde-b1c68060d1e7}" ma:internalName="TaxCatchAll" ma:showField="CatchAllData" ma:web="5bb5c684-a414-49e2-84d9-c14df8442913">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1B24B1-3E5F-4DCB-BA8B-36604EF28951}">
  <ds:schemaRefs>
    <ds:schemaRef ds:uri="http://schemas.microsoft.com/office/2006/documentManagement/types"/>
    <ds:schemaRef ds:uri="http://purl.org/dc/dcmitype/"/>
    <ds:schemaRef ds:uri="http://schemas.openxmlformats.org/package/2006/metadata/core-properties"/>
    <ds:schemaRef ds:uri="http://www.w3.org/XML/1998/namespace"/>
    <ds:schemaRef ds:uri="5bb5c684-a414-49e2-84d9-c14df8442913"/>
    <ds:schemaRef ds:uri="http://purl.org/dc/terms/"/>
    <ds:schemaRef ds:uri="552dd77e-4e33-427a-9df8-f39645d970d4"/>
    <ds:schemaRef ds:uri="http://purl.org/dc/elements/1.1/"/>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D9E24B04-5E70-42FB-8975-65C02A847049}">
  <ds:schemaRefs>
    <ds:schemaRef ds:uri="http://schemas.microsoft.com/sharepoint/v3/contenttype/forms"/>
  </ds:schemaRefs>
</ds:datastoreItem>
</file>

<file path=customXml/itemProps3.xml><?xml version="1.0" encoding="utf-8"?>
<ds:datastoreItem xmlns:ds="http://schemas.openxmlformats.org/officeDocument/2006/customXml" ds:itemID="{1CEC1268-662C-414D-8ECE-BDCFAF2CF048}">
  <ds:schemaRefs>
    <ds:schemaRef ds:uri="552dd77e-4e33-427a-9df8-f39645d970d4"/>
    <ds:schemaRef ds:uri="5bb5c684-a414-49e2-84d9-c14df844291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57</TotalTime>
  <Words>907</Words>
  <Application>Microsoft Office PowerPoint</Application>
  <PresentationFormat>On-screen Show (16:9)</PresentationFormat>
  <Paragraphs>215</Paragraphs>
  <Slides>16</Slides>
  <Notes>1</Notes>
  <HiddenSlides>0</HiddenSlides>
  <MMClips>0</MMClips>
  <ScaleCrop>false</ScaleCrop>
  <HeadingPairs>
    <vt:vector size="4" baseType="variant">
      <vt:variant>
        <vt:lpstr>Theme</vt:lpstr>
      </vt:variant>
      <vt:variant>
        <vt:i4>3</vt:i4>
      </vt:variant>
      <vt:variant>
        <vt:lpstr>Slide Titles</vt:lpstr>
      </vt:variant>
      <vt:variant>
        <vt:i4>16</vt:i4>
      </vt:variant>
    </vt:vector>
  </HeadingPairs>
  <TitlesOfParts>
    <vt:vector size="19" baseType="lpstr">
      <vt:lpstr>Office-teema</vt:lpstr>
      <vt:lpstr>Perusdia</vt:lpstr>
      <vt:lpstr>Teema-SGN</vt:lpstr>
      <vt:lpstr>PowerPoint Presentation</vt:lpstr>
      <vt:lpstr>SGN GROUP ORGANISAATIO</vt:lpstr>
      <vt:lpstr>SGN GROUP - SUOMALAINEN PERHEYRITYS</vt:lpstr>
      <vt:lpstr>SGN GROUPIN TARINA</vt:lpstr>
      <vt:lpstr>PowerPoint Presentation</vt:lpstr>
      <vt:lpstr>PowerPoint Presentation</vt:lpstr>
      <vt:lpstr>PowerPoint Presentation</vt:lpstr>
      <vt:lpstr>Visio liiketoiminnoillemme</vt:lpstr>
      <vt:lpstr>Missio konsernillemme</vt:lpstr>
      <vt:lpstr>SIEMENKAUPAN URANUURTAJA </vt:lpstr>
      <vt:lpstr>MAATALOUSKONEIDEN JOHTAVAT MERKIT</vt:lpstr>
      <vt:lpstr>LUMEN JA JÄÄN PIONEERI</vt:lpstr>
      <vt:lpstr>LAITTEET JA VARUSTEET VAPAA-AIKAAN JA TYÖHÖN</vt:lpstr>
      <vt:lpstr>YKSITYISTÄ URHEILUKAUPPAA SUOMESSA JA RUOTSISSA</vt:lpstr>
      <vt:lpstr>AJATTOMIA SISUTUSTUOTTEITA</vt:lpstr>
      <vt:lpstr>KESTÄVIÄ JA KAUNIITA LASTENVAATTEITA</vt:lpstr>
    </vt:vector>
  </TitlesOfParts>
  <Company>SGN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Sinivaara Anne</dc:creator>
  <cp:lastModifiedBy>Rasehorn Tuire</cp:lastModifiedBy>
  <cp:revision>2</cp:revision>
  <cp:lastPrinted>2020-01-08T07:36:58Z</cp:lastPrinted>
  <dcterms:created xsi:type="dcterms:W3CDTF">2016-10-04T09:40:53Z</dcterms:created>
  <dcterms:modified xsi:type="dcterms:W3CDTF">2024-01-31T06:23:14Z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0x010100C806F4F56DD45246AB74CE058B8A45C1</vt:lpwstr>
  </property>
  <property fmtid="{D5CDD505-2E9C-101B-9397-08002B2CF9AE}" pid="3" name="MediaServiceImageTags">
    <vt:lpwstr/>
  </property>
</Properties>
</file>