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5"/>
  </p:notesMasterIdLst>
  <p:sldIdLst>
    <p:sldId id="256" r:id="rId5"/>
    <p:sldId id="259" r:id="rId6"/>
    <p:sldId id="586" r:id="rId7"/>
    <p:sldId id="592" r:id="rId8"/>
    <p:sldId id="593" r:id="rId9"/>
    <p:sldId id="595" r:id="rId10"/>
    <p:sldId id="596" r:id="rId11"/>
    <p:sldId id="594" r:id="rId12"/>
    <p:sldId id="597" r:id="rId13"/>
    <p:sldId id="598" r:id="rId14"/>
    <p:sldId id="599" r:id="rId15"/>
    <p:sldId id="600" r:id="rId16"/>
    <p:sldId id="601" r:id="rId17"/>
    <p:sldId id="602" r:id="rId18"/>
    <p:sldId id="605" r:id="rId19"/>
    <p:sldId id="604" r:id="rId20"/>
    <p:sldId id="603" r:id="rId21"/>
    <p:sldId id="606" r:id="rId22"/>
    <p:sldId id="607" r:id="rId23"/>
    <p:sldId id="608" r:id="rId24"/>
    <p:sldId id="616" r:id="rId25"/>
    <p:sldId id="615" r:id="rId26"/>
    <p:sldId id="614" r:id="rId27"/>
    <p:sldId id="613" r:id="rId28"/>
    <p:sldId id="612" r:id="rId29"/>
    <p:sldId id="611" r:id="rId30"/>
    <p:sldId id="610" r:id="rId31"/>
    <p:sldId id="609" r:id="rId32"/>
    <p:sldId id="617" r:id="rId33"/>
    <p:sldId id="270" r:id="rId3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CD5F4D-95FE-4EAD-A308-46092CD74045}" v="5" dt="2024-01-18T11:21:13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04"/>
    <p:restoredTop sz="94646"/>
  </p:normalViewPr>
  <p:slideViewPr>
    <p:cSldViewPr snapToGrid="0" snapToObjects="1">
      <p:cViewPr varScale="1">
        <p:scale>
          <a:sx n="60" d="100"/>
          <a:sy n="60" d="100"/>
        </p:scale>
        <p:origin x="60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ri Koivusalo" userId="5a60dc64-1aa0-4a93-9de0-e39a371a33bb" providerId="ADAL" clId="{16CD5F4D-95FE-4EAD-A308-46092CD74045}"/>
    <pc:docChg chg="custSel addSld delSld modSld sldOrd">
      <pc:chgData name="Jari Koivusalo" userId="5a60dc64-1aa0-4a93-9de0-e39a371a33bb" providerId="ADAL" clId="{16CD5F4D-95FE-4EAD-A308-46092CD74045}" dt="2024-01-18T12:15:15.289" v="2985" actId="47"/>
      <pc:docMkLst>
        <pc:docMk/>
      </pc:docMkLst>
      <pc:sldChg chg="modSp mod">
        <pc:chgData name="Jari Koivusalo" userId="5a60dc64-1aa0-4a93-9de0-e39a371a33bb" providerId="ADAL" clId="{16CD5F4D-95FE-4EAD-A308-46092CD74045}" dt="2024-01-18T07:45:00.456" v="111" actId="20577"/>
        <pc:sldMkLst>
          <pc:docMk/>
          <pc:sldMk cId="1915646047" sldId="256"/>
        </pc:sldMkLst>
        <pc:spChg chg="mod">
          <ac:chgData name="Jari Koivusalo" userId="5a60dc64-1aa0-4a93-9de0-e39a371a33bb" providerId="ADAL" clId="{16CD5F4D-95FE-4EAD-A308-46092CD74045}" dt="2024-01-18T07:43:12.858" v="61" actId="20577"/>
          <ac:spMkLst>
            <pc:docMk/>
            <pc:sldMk cId="1915646047" sldId="256"/>
            <ac:spMk id="2" creationId="{BA46751D-12EE-074E-9C12-A2CF23116815}"/>
          </ac:spMkLst>
        </pc:spChg>
        <pc:spChg chg="mod">
          <ac:chgData name="Jari Koivusalo" userId="5a60dc64-1aa0-4a93-9de0-e39a371a33bb" providerId="ADAL" clId="{16CD5F4D-95FE-4EAD-A308-46092CD74045}" dt="2024-01-18T07:45:00.456" v="111" actId="20577"/>
          <ac:spMkLst>
            <pc:docMk/>
            <pc:sldMk cId="1915646047" sldId="256"/>
            <ac:spMk id="3" creationId="{12BBBD45-8F8D-4526-85D1-77AF90A9D86F}"/>
          </ac:spMkLst>
        </pc:spChg>
      </pc:sldChg>
      <pc:sldChg chg="del">
        <pc:chgData name="Jari Koivusalo" userId="5a60dc64-1aa0-4a93-9de0-e39a371a33bb" providerId="ADAL" clId="{16CD5F4D-95FE-4EAD-A308-46092CD74045}" dt="2024-01-18T12:14:53.646" v="2976" actId="47"/>
        <pc:sldMkLst>
          <pc:docMk/>
          <pc:sldMk cId="2386724777" sldId="258"/>
        </pc:sldMkLst>
      </pc:sldChg>
      <pc:sldChg chg="modSp mod">
        <pc:chgData name="Jari Koivusalo" userId="5a60dc64-1aa0-4a93-9de0-e39a371a33bb" providerId="ADAL" clId="{16CD5F4D-95FE-4EAD-A308-46092CD74045}" dt="2024-01-18T08:43:52.056" v="476" actId="20577"/>
        <pc:sldMkLst>
          <pc:docMk/>
          <pc:sldMk cId="3331500493" sldId="259"/>
        </pc:sldMkLst>
        <pc:spChg chg="mod">
          <ac:chgData name="Jari Koivusalo" userId="5a60dc64-1aa0-4a93-9de0-e39a371a33bb" providerId="ADAL" clId="{16CD5F4D-95FE-4EAD-A308-46092CD74045}" dt="2024-01-18T08:34:55.943" v="174" actId="1076"/>
          <ac:spMkLst>
            <pc:docMk/>
            <pc:sldMk cId="3331500493" sldId="259"/>
            <ac:spMk id="2" creationId="{E70547B7-11F0-B648-B16A-D621AEFE7A32}"/>
          </ac:spMkLst>
        </pc:spChg>
        <pc:spChg chg="mod">
          <ac:chgData name="Jari Koivusalo" userId="5a60dc64-1aa0-4a93-9de0-e39a371a33bb" providerId="ADAL" clId="{16CD5F4D-95FE-4EAD-A308-46092CD74045}" dt="2024-01-18T08:43:52.056" v="476" actId="20577"/>
          <ac:spMkLst>
            <pc:docMk/>
            <pc:sldMk cId="3331500493" sldId="259"/>
            <ac:spMk id="3" creationId="{96433DA8-38D9-874D-86C8-FF4BFFB1FBC6}"/>
          </ac:spMkLst>
        </pc:spChg>
      </pc:sldChg>
      <pc:sldChg chg="del">
        <pc:chgData name="Jari Koivusalo" userId="5a60dc64-1aa0-4a93-9de0-e39a371a33bb" providerId="ADAL" clId="{16CD5F4D-95FE-4EAD-A308-46092CD74045}" dt="2024-01-18T12:15:08.686" v="2982" actId="47"/>
        <pc:sldMkLst>
          <pc:docMk/>
          <pc:sldMk cId="3235100031" sldId="276"/>
        </pc:sldMkLst>
      </pc:sldChg>
      <pc:sldChg chg="del">
        <pc:chgData name="Jari Koivusalo" userId="5a60dc64-1aa0-4a93-9de0-e39a371a33bb" providerId="ADAL" clId="{16CD5F4D-95FE-4EAD-A308-46092CD74045}" dt="2024-01-18T12:15:15.289" v="2985" actId="47"/>
        <pc:sldMkLst>
          <pc:docMk/>
          <pc:sldMk cId="3781465029" sldId="278"/>
        </pc:sldMkLst>
      </pc:sldChg>
      <pc:sldChg chg="del ord">
        <pc:chgData name="Jari Koivusalo" userId="5a60dc64-1aa0-4a93-9de0-e39a371a33bb" providerId="ADAL" clId="{16CD5F4D-95FE-4EAD-A308-46092CD74045}" dt="2024-01-18T12:14:48.054" v="2975" actId="2696"/>
        <pc:sldMkLst>
          <pc:docMk/>
          <pc:sldMk cId="669302600" sldId="578"/>
        </pc:sldMkLst>
      </pc:sldChg>
      <pc:sldChg chg="del">
        <pc:chgData name="Jari Koivusalo" userId="5a60dc64-1aa0-4a93-9de0-e39a371a33bb" providerId="ADAL" clId="{16CD5F4D-95FE-4EAD-A308-46092CD74045}" dt="2024-01-18T12:14:55.206" v="2977" actId="47"/>
        <pc:sldMkLst>
          <pc:docMk/>
          <pc:sldMk cId="9597875" sldId="583"/>
        </pc:sldMkLst>
      </pc:sldChg>
      <pc:sldChg chg="del">
        <pc:chgData name="Jari Koivusalo" userId="5a60dc64-1aa0-4a93-9de0-e39a371a33bb" providerId="ADAL" clId="{16CD5F4D-95FE-4EAD-A308-46092CD74045}" dt="2024-01-18T12:14:56.532" v="2978" actId="47"/>
        <pc:sldMkLst>
          <pc:docMk/>
          <pc:sldMk cId="2357700397" sldId="584"/>
        </pc:sldMkLst>
      </pc:sldChg>
      <pc:sldChg chg="del">
        <pc:chgData name="Jari Koivusalo" userId="5a60dc64-1aa0-4a93-9de0-e39a371a33bb" providerId="ADAL" clId="{16CD5F4D-95FE-4EAD-A308-46092CD74045}" dt="2024-01-18T12:14:57.770" v="2979" actId="47"/>
        <pc:sldMkLst>
          <pc:docMk/>
          <pc:sldMk cId="1178782519" sldId="585"/>
        </pc:sldMkLst>
      </pc:sldChg>
      <pc:sldChg chg="addSp delSp modSp mod ord">
        <pc:chgData name="Jari Koivusalo" userId="5a60dc64-1aa0-4a93-9de0-e39a371a33bb" providerId="ADAL" clId="{16CD5F4D-95FE-4EAD-A308-46092CD74045}" dt="2024-01-18T09:00:57.145" v="562" actId="122"/>
        <pc:sldMkLst>
          <pc:docMk/>
          <pc:sldMk cId="480598705" sldId="586"/>
        </pc:sldMkLst>
        <pc:spChg chg="del mod">
          <ac:chgData name="Jari Koivusalo" userId="5a60dc64-1aa0-4a93-9de0-e39a371a33bb" providerId="ADAL" clId="{16CD5F4D-95FE-4EAD-A308-46092CD74045}" dt="2024-01-18T08:44:38.323" v="482" actId="478"/>
          <ac:spMkLst>
            <pc:docMk/>
            <pc:sldMk cId="480598705" sldId="586"/>
            <ac:spMk id="2" creationId="{00000000-0000-0000-0000-000000000000}"/>
          </ac:spMkLst>
        </pc:spChg>
        <pc:spChg chg="add mod">
          <ac:chgData name="Jari Koivusalo" userId="5a60dc64-1aa0-4a93-9de0-e39a371a33bb" providerId="ADAL" clId="{16CD5F4D-95FE-4EAD-A308-46092CD74045}" dt="2024-01-18T09:00:57.145" v="562" actId="122"/>
          <ac:spMkLst>
            <pc:docMk/>
            <pc:sldMk cId="480598705" sldId="586"/>
            <ac:spMk id="6" creationId="{EA8727A1-F115-83BD-138E-A4A3E419EB57}"/>
          </ac:spMkLst>
        </pc:spChg>
        <pc:picChg chg="del">
          <ac:chgData name="Jari Koivusalo" userId="5a60dc64-1aa0-4a93-9de0-e39a371a33bb" providerId="ADAL" clId="{16CD5F4D-95FE-4EAD-A308-46092CD74045}" dt="2024-01-18T08:44:41.140" v="483" actId="478"/>
          <ac:picMkLst>
            <pc:docMk/>
            <pc:sldMk cId="480598705" sldId="586"/>
            <ac:picMk id="3" creationId="{98846729-AF0B-C217-F431-BE546223C2FD}"/>
          </ac:picMkLst>
        </pc:picChg>
        <pc:picChg chg="del">
          <ac:chgData name="Jari Koivusalo" userId="5a60dc64-1aa0-4a93-9de0-e39a371a33bb" providerId="ADAL" clId="{16CD5F4D-95FE-4EAD-A308-46092CD74045}" dt="2024-01-18T08:44:42.496" v="484" actId="478"/>
          <ac:picMkLst>
            <pc:docMk/>
            <pc:sldMk cId="480598705" sldId="586"/>
            <ac:picMk id="5" creationId="{9310E7AA-2CE0-06D7-1CA7-BB8CD5A7380E}"/>
          </ac:picMkLst>
        </pc:picChg>
        <pc:picChg chg="add mod">
          <ac:chgData name="Jari Koivusalo" userId="5a60dc64-1aa0-4a93-9de0-e39a371a33bb" providerId="ADAL" clId="{16CD5F4D-95FE-4EAD-A308-46092CD74045}" dt="2024-01-18T08:48:39.622" v="561" actId="1076"/>
          <ac:picMkLst>
            <pc:docMk/>
            <pc:sldMk cId="480598705" sldId="586"/>
            <ac:picMk id="8" creationId="{9D00BC10-9887-14B5-A324-A27EB24E0B4C}"/>
          </ac:picMkLst>
        </pc:picChg>
      </pc:sldChg>
      <pc:sldChg chg="del">
        <pc:chgData name="Jari Koivusalo" userId="5a60dc64-1aa0-4a93-9de0-e39a371a33bb" providerId="ADAL" clId="{16CD5F4D-95FE-4EAD-A308-46092CD74045}" dt="2024-01-18T12:14:59.425" v="2980" actId="47"/>
        <pc:sldMkLst>
          <pc:docMk/>
          <pc:sldMk cId="272903557" sldId="588"/>
        </pc:sldMkLst>
      </pc:sldChg>
      <pc:sldChg chg="del">
        <pc:chgData name="Jari Koivusalo" userId="5a60dc64-1aa0-4a93-9de0-e39a371a33bb" providerId="ADAL" clId="{16CD5F4D-95FE-4EAD-A308-46092CD74045}" dt="2024-01-18T12:15:07.862" v="2981" actId="47"/>
        <pc:sldMkLst>
          <pc:docMk/>
          <pc:sldMk cId="2144407531" sldId="589"/>
        </pc:sldMkLst>
      </pc:sldChg>
      <pc:sldChg chg="del">
        <pc:chgData name="Jari Koivusalo" userId="5a60dc64-1aa0-4a93-9de0-e39a371a33bb" providerId="ADAL" clId="{16CD5F4D-95FE-4EAD-A308-46092CD74045}" dt="2024-01-18T12:15:10.642" v="2983" actId="47"/>
        <pc:sldMkLst>
          <pc:docMk/>
          <pc:sldMk cId="113153572" sldId="590"/>
        </pc:sldMkLst>
      </pc:sldChg>
      <pc:sldChg chg="del">
        <pc:chgData name="Jari Koivusalo" userId="5a60dc64-1aa0-4a93-9de0-e39a371a33bb" providerId="ADAL" clId="{16CD5F4D-95FE-4EAD-A308-46092CD74045}" dt="2024-01-18T12:15:13.887" v="2984" actId="47"/>
        <pc:sldMkLst>
          <pc:docMk/>
          <pc:sldMk cId="1647162526" sldId="591"/>
        </pc:sldMkLst>
      </pc:sldChg>
      <pc:sldChg chg="addSp delSp modSp add mod">
        <pc:chgData name="Jari Koivusalo" userId="5a60dc64-1aa0-4a93-9de0-e39a371a33bb" providerId="ADAL" clId="{16CD5F4D-95FE-4EAD-A308-46092CD74045}" dt="2024-01-18T10:37:13.857" v="1134" actId="20577"/>
        <pc:sldMkLst>
          <pc:docMk/>
          <pc:sldMk cId="1283700321" sldId="592"/>
        </pc:sldMkLst>
        <pc:spChg chg="mod">
          <ac:chgData name="Jari Koivusalo" userId="5a60dc64-1aa0-4a93-9de0-e39a371a33bb" providerId="ADAL" clId="{16CD5F4D-95FE-4EAD-A308-46092CD74045}" dt="2024-01-18T10:37:13.857" v="1134" actId="20577"/>
          <ac:spMkLst>
            <pc:docMk/>
            <pc:sldMk cId="1283700321" sldId="592"/>
            <ac:spMk id="6" creationId="{EA8727A1-F115-83BD-138E-A4A3E419EB57}"/>
          </ac:spMkLst>
        </pc:spChg>
        <pc:picChg chg="add mod">
          <ac:chgData name="Jari Koivusalo" userId="5a60dc64-1aa0-4a93-9de0-e39a371a33bb" providerId="ADAL" clId="{16CD5F4D-95FE-4EAD-A308-46092CD74045}" dt="2024-01-18T10:27:18.951" v="572" actId="1076"/>
          <ac:picMkLst>
            <pc:docMk/>
            <pc:sldMk cId="1283700321" sldId="592"/>
            <ac:picMk id="3" creationId="{3DE09FED-4A3E-D2D2-60C8-F8A5C6B9B15E}"/>
          </ac:picMkLst>
        </pc:picChg>
        <pc:picChg chg="del">
          <ac:chgData name="Jari Koivusalo" userId="5a60dc64-1aa0-4a93-9de0-e39a371a33bb" providerId="ADAL" clId="{16CD5F4D-95FE-4EAD-A308-46092CD74045}" dt="2024-01-18T09:11:35.056" v="564" actId="478"/>
          <ac:picMkLst>
            <pc:docMk/>
            <pc:sldMk cId="1283700321" sldId="592"/>
            <ac:picMk id="8" creationId="{9D00BC10-9887-14B5-A324-A27EB24E0B4C}"/>
          </ac:picMkLst>
        </pc:picChg>
      </pc:sldChg>
      <pc:sldChg chg="addSp delSp modSp add mod">
        <pc:chgData name="Jari Koivusalo" userId="5a60dc64-1aa0-4a93-9de0-e39a371a33bb" providerId="ADAL" clId="{16CD5F4D-95FE-4EAD-A308-46092CD74045}" dt="2024-01-18T10:55:08.927" v="1494" actId="1076"/>
        <pc:sldMkLst>
          <pc:docMk/>
          <pc:sldMk cId="3646318015" sldId="593"/>
        </pc:sldMkLst>
        <pc:spChg chg="mod">
          <ac:chgData name="Jari Koivusalo" userId="5a60dc64-1aa0-4a93-9de0-e39a371a33bb" providerId="ADAL" clId="{16CD5F4D-95FE-4EAD-A308-46092CD74045}" dt="2024-01-18T10:55:08.927" v="1494" actId="1076"/>
          <ac:spMkLst>
            <pc:docMk/>
            <pc:sldMk cId="3646318015" sldId="593"/>
            <ac:spMk id="6" creationId="{EA8727A1-F115-83BD-138E-A4A3E419EB57}"/>
          </ac:spMkLst>
        </pc:spChg>
        <pc:picChg chg="del">
          <ac:chgData name="Jari Koivusalo" userId="5a60dc64-1aa0-4a93-9de0-e39a371a33bb" providerId="ADAL" clId="{16CD5F4D-95FE-4EAD-A308-46092CD74045}" dt="2024-01-18T10:38:18.136" v="1136" actId="478"/>
          <ac:picMkLst>
            <pc:docMk/>
            <pc:sldMk cId="3646318015" sldId="593"/>
            <ac:picMk id="3" creationId="{3DE09FED-4A3E-D2D2-60C8-F8A5C6B9B15E}"/>
          </ac:picMkLst>
        </pc:picChg>
        <pc:picChg chg="add mod">
          <ac:chgData name="Jari Koivusalo" userId="5a60dc64-1aa0-4a93-9de0-e39a371a33bb" providerId="ADAL" clId="{16CD5F4D-95FE-4EAD-A308-46092CD74045}" dt="2024-01-18T10:39:02.089" v="1138" actId="1076"/>
          <ac:picMkLst>
            <pc:docMk/>
            <pc:sldMk cId="3646318015" sldId="593"/>
            <ac:picMk id="4" creationId="{64728491-D653-1CC2-E118-BE52CD8B193E}"/>
          </ac:picMkLst>
        </pc:picChg>
      </pc:sldChg>
      <pc:sldChg chg="addSp delSp modSp add mod">
        <pc:chgData name="Jari Koivusalo" userId="5a60dc64-1aa0-4a93-9de0-e39a371a33bb" providerId="ADAL" clId="{16CD5F4D-95FE-4EAD-A308-46092CD74045}" dt="2024-01-18T11:29:04.303" v="2777" actId="14100"/>
        <pc:sldMkLst>
          <pc:docMk/>
          <pc:sldMk cId="2001630228" sldId="594"/>
        </pc:sldMkLst>
        <pc:spChg chg="add mod">
          <ac:chgData name="Jari Koivusalo" userId="5a60dc64-1aa0-4a93-9de0-e39a371a33bb" providerId="ADAL" clId="{16CD5F4D-95FE-4EAD-A308-46092CD74045}" dt="2024-01-18T11:28:18.070" v="2774" actId="478"/>
          <ac:spMkLst>
            <pc:docMk/>
            <pc:sldMk cId="2001630228" sldId="594"/>
            <ac:spMk id="3" creationId="{566612DB-EE98-65C0-1215-5B478F3E1739}"/>
          </ac:spMkLst>
        </pc:spChg>
        <pc:spChg chg="del mod">
          <ac:chgData name="Jari Koivusalo" userId="5a60dc64-1aa0-4a93-9de0-e39a371a33bb" providerId="ADAL" clId="{16CD5F4D-95FE-4EAD-A308-46092CD74045}" dt="2024-01-18T11:28:18.070" v="2774" actId="478"/>
          <ac:spMkLst>
            <pc:docMk/>
            <pc:sldMk cId="2001630228" sldId="594"/>
            <ac:spMk id="6" creationId="{EA8727A1-F115-83BD-138E-A4A3E419EB57}"/>
          </ac:spMkLst>
        </pc:spChg>
        <pc:picChg chg="del">
          <ac:chgData name="Jari Koivusalo" userId="5a60dc64-1aa0-4a93-9de0-e39a371a33bb" providerId="ADAL" clId="{16CD5F4D-95FE-4EAD-A308-46092CD74045}" dt="2024-01-18T11:28:01.735" v="2772" actId="478"/>
          <ac:picMkLst>
            <pc:docMk/>
            <pc:sldMk cId="2001630228" sldId="594"/>
            <ac:picMk id="4" creationId="{64728491-D653-1CC2-E118-BE52CD8B193E}"/>
          </ac:picMkLst>
        </pc:picChg>
        <pc:picChg chg="add mod">
          <ac:chgData name="Jari Koivusalo" userId="5a60dc64-1aa0-4a93-9de0-e39a371a33bb" providerId="ADAL" clId="{16CD5F4D-95FE-4EAD-A308-46092CD74045}" dt="2024-01-18T11:29:04.303" v="2777" actId="14100"/>
          <ac:picMkLst>
            <pc:docMk/>
            <pc:sldMk cId="2001630228" sldId="594"/>
            <ac:picMk id="7" creationId="{4435529C-DD65-D4BD-D706-D88EC6F44D6E}"/>
          </ac:picMkLst>
        </pc:picChg>
      </pc:sldChg>
      <pc:sldChg chg="addSp delSp modSp add mod ord">
        <pc:chgData name="Jari Koivusalo" userId="5a60dc64-1aa0-4a93-9de0-e39a371a33bb" providerId="ADAL" clId="{16CD5F4D-95FE-4EAD-A308-46092CD74045}" dt="2024-01-18T11:11:34.151" v="2322" actId="1076"/>
        <pc:sldMkLst>
          <pc:docMk/>
          <pc:sldMk cId="3764962953" sldId="595"/>
        </pc:sldMkLst>
        <pc:spChg chg="mod">
          <ac:chgData name="Jari Koivusalo" userId="5a60dc64-1aa0-4a93-9de0-e39a371a33bb" providerId="ADAL" clId="{16CD5F4D-95FE-4EAD-A308-46092CD74045}" dt="2024-01-18T11:11:34.151" v="2322" actId="1076"/>
          <ac:spMkLst>
            <pc:docMk/>
            <pc:sldMk cId="3764962953" sldId="595"/>
            <ac:spMk id="6" creationId="{EA8727A1-F115-83BD-138E-A4A3E419EB57}"/>
          </ac:spMkLst>
        </pc:spChg>
        <pc:picChg chg="del">
          <ac:chgData name="Jari Koivusalo" userId="5a60dc64-1aa0-4a93-9de0-e39a371a33bb" providerId="ADAL" clId="{16CD5F4D-95FE-4EAD-A308-46092CD74045}" dt="2024-01-18T11:02:44.344" v="1499" actId="478"/>
          <ac:picMkLst>
            <pc:docMk/>
            <pc:sldMk cId="3764962953" sldId="595"/>
            <ac:picMk id="3" creationId="{3DE09FED-4A3E-D2D2-60C8-F8A5C6B9B15E}"/>
          </ac:picMkLst>
        </pc:picChg>
        <pc:picChg chg="add mod">
          <ac:chgData name="Jari Koivusalo" userId="5a60dc64-1aa0-4a93-9de0-e39a371a33bb" providerId="ADAL" clId="{16CD5F4D-95FE-4EAD-A308-46092CD74045}" dt="2024-01-18T11:03:53.015" v="1506" actId="1076"/>
          <ac:picMkLst>
            <pc:docMk/>
            <pc:sldMk cId="3764962953" sldId="595"/>
            <ac:picMk id="4" creationId="{648484DD-BE45-30B3-2A9A-FE088FA09229}"/>
          </ac:picMkLst>
        </pc:picChg>
        <pc:picChg chg="add del">
          <ac:chgData name="Jari Koivusalo" userId="5a60dc64-1aa0-4a93-9de0-e39a371a33bb" providerId="ADAL" clId="{16CD5F4D-95FE-4EAD-A308-46092CD74045}" dt="2024-01-18T11:03:30.778" v="1503" actId="478"/>
          <ac:picMkLst>
            <pc:docMk/>
            <pc:sldMk cId="3764962953" sldId="595"/>
            <ac:picMk id="7" creationId="{EF801EC0-A0AC-C362-9633-E9527D1CE387}"/>
          </ac:picMkLst>
        </pc:picChg>
      </pc:sldChg>
      <pc:sldChg chg="addSp delSp modSp add mod ord">
        <pc:chgData name="Jari Koivusalo" userId="5a60dc64-1aa0-4a93-9de0-e39a371a33bb" providerId="ADAL" clId="{16CD5F4D-95FE-4EAD-A308-46092CD74045}" dt="2024-01-18T11:26:35.816" v="2771" actId="20577"/>
        <pc:sldMkLst>
          <pc:docMk/>
          <pc:sldMk cId="2370791641" sldId="596"/>
        </pc:sldMkLst>
        <pc:spChg chg="add del mod">
          <ac:chgData name="Jari Koivusalo" userId="5a60dc64-1aa0-4a93-9de0-e39a371a33bb" providerId="ADAL" clId="{16CD5F4D-95FE-4EAD-A308-46092CD74045}" dt="2024-01-18T11:20:16.433" v="2582"/>
          <ac:spMkLst>
            <pc:docMk/>
            <pc:sldMk cId="2370791641" sldId="596"/>
            <ac:spMk id="4" creationId="{69891EFA-F4E6-092F-AD43-4FFFDC1BDE0D}"/>
          </ac:spMkLst>
        </pc:spChg>
        <pc:spChg chg="add del mod">
          <ac:chgData name="Jari Koivusalo" userId="5a60dc64-1aa0-4a93-9de0-e39a371a33bb" providerId="ADAL" clId="{16CD5F4D-95FE-4EAD-A308-46092CD74045}" dt="2024-01-18T11:20:37.378" v="2587"/>
          <ac:spMkLst>
            <pc:docMk/>
            <pc:sldMk cId="2370791641" sldId="596"/>
            <ac:spMk id="5" creationId="{6301865B-7582-E28A-B57A-7324E972BBED}"/>
          </ac:spMkLst>
        </pc:spChg>
        <pc:spChg chg="mod">
          <ac:chgData name="Jari Koivusalo" userId="5a60dc64-1aa0-4a93-9de0-e39a371a33bb" providerId="ADAL" clId="{16CD5F4D-95FE-4EAD-A308-46092CD74045}" dt="2024-01-18T11:26:35.816" v="2771" actId="20577"/>
          <ac:spMkLst>
            <pc:docMk/>
            <pc:sldMk cId="2370791641" sldId="596"/>
            <ac:spMk id="6" creationId="{EA8727A1-F115-83BD-138E-A4A3E419EB57}"/>
          </ac:spMkLst>
        </pc:spChg>
        <pc:spChg chg="add mod">
          <ac:chgData name="Jari Koivusalo" userId="5a60dc64-1aa0-4a93-9de0-e39a371a33bb" providerId="ADAL" clId="{16CD5F4D-95FE-4EAD-A308-46092CD74045}" dt="2024-01-18T11:25:08.359" v="2760" actId="1076"/>
          <ac:spMkLst>
            <pc:docMk/>
            <pc:sldMk cId="2370791641" sldId="596"/>
            <ac:spMk id="7" creationId="{B621BA39-A0A1-6C51-BD9F-E7A909A9C2D9}"/>
          </ac:spMkLst>
        </pc:spChg>
        <pc:spChg chg="add mod">
          <ac:chgData name="Jari Koivusalo" userId="5a60dc64-1aa0-4a93-9de0-e39a371a33bb" providerId="ADAL" clId="{16CD5F4D-95FE-4EAD-A308-46092CD74045}" dt="2024-01-18T11:25:14.495" v="2761" actId="1076"/>
          <ac:spMkLst>
            <pc:docMk/>
            <pc:sldMk cId="2370791641" sldId="596"/>
            <ac:spMk id="9" creationId="{FFA620EA-13A4-3DEF-314E-2574490979A1}"/>
          </ac:spMkLst>
        </pc:spChg>
        <pc:picChg chg="add mod">
          <ac:chgData name="Jari Koivusalo" userId="5a60dc64-1aa0-4a93-9de0-e39a371a33bb" providerId="ADAL" clId="{16CD5F4D-95FE-4EAD-A308-46092CD74045}" dt="2024-01-18T11:13:35.975" v="2328" actId="1076"/>
          <ac:picMkLst>
            <pc:docMk/>
            <pc:sldMk cId="2370791641" sldId="596"/>
            <ac:picMk id="3" creationId="{7556F3F8-2580-2A1F-22C4-72D2D04D15E6}"/>
          </ac:picMkLst>
        </pc:picChg>
        <pc:picChg chg="del">
          <ac:chgData name="Jari Koivusalo" userId="5a60dc64-1aa0-4a93-9de0-e39a371a33bb" providerId="ADAL" clId="{16CD5F4D-95FE-4EAD-A308-46092CD74045}" dt="2024-01-18T11:12:58.873" v="2326" actId="478"/>
          <ac:picMkLst>
            <pc:docMk/>
            <pc:sldMk cId="2370791641" sldId="596"/>
            <ac:picMk id="8" creationId="{9D00BC10-9887-14B5-A324-A27EB24E0B4C}"/>
          </ac:picMkLst>
        </pc:picChg>
      </pc:sldChg>
      <pc:sldChg chg="addSp delSp modSp add mod">
        <pc:chgData name="Jari Koivusalo" userId="5a60dc64-1aa0-4a93-9de0-e39a371a33bb" providerId="ADAL" clId="{16CD5F4D-95FE-4EAD-A308-46092CD74045}" dt="2024-01-18T11:34:15.014" v="2786" actId="14100"/>
        <pc:sldMkLst>
          <pc:docMk/>
          <pc:sldMk cId="99027582" sldId="597"/>
        </pc:sldMkLst>
        <pc:spChg chg="mod">
          <ac:chgData name="Jari Koivusalo" userId="5a60dc64-1aa0-4a93-9de0-e39a371a33bb" providerId="ADAL" clId="{16CD5F4D-95FE-4EAD-A308-46092CD74045}" dt="2024-01-18T11:34:15.014" v="2786" actId="14100"/>
          <ac:spMkLst>
            <pc:docMk/>
            <pc:sldMk cId="99027582" sldId="597"/>
            <ac:spMk id="3" creationId="{566612DB-EE98-65C0-1215-5B478F3E1739}"/>
          </ac:spMkLst>
        </pc:spChg>
        <pc:picChg chg="add mod">
          <ac:chgData name="Jari Koivusalo" userId="5a60dc64-1aa0-4a93-9de0-e39a371a33bb" providerId="ADAL" clId="{16CD5F4D-95FE-4EAD-A308-46092CD74045}" dt="2024-01-18T11:33:46.950" v="2782" actId="14100"/>
          <ac:picMkLst>
            <pc:docMk/>
            <pc:sldMk cId="99027582" sldId="597"/>
            <ac:picMk id="4" creationId="{D005A1D6-BDB9-7297-D08B-500D79FC5A36}"/>
          </ac:picMkLst>
        </pc:picChg>
        <pc:picChg chg="del">
          <ac:chgData name="Jari Koivusalo" userId="5a60dc64-1aa0-4a93-9de0-e39a371a33bb" providerId="ADAL" clId="{16CD5F4D-95FE-4EAD-A308-46092CD74045}" dt="2024-01-18T11:33:19.310" v="2779" actId="478"/>
          <ac:picMkLst>
            <pc:docMk/>
            <pc:sldMk cId="99027582" sldId="597"/>
            <ac:picMk id="7" creationId="{4435529C-DD65-D4BD-D706-D88EC6F44D6E}"/>
          </ac:picMkLst>
        </pc:picChg>
      </pc:sldChg>
      <pc:sldChg chg="addSp delSp modSp add mod">
        <pc:chgData name="Jari Koivusalo" userId="5a60dc64-1aa0-4a93-9de0-e39a371a33bb" providerId="ADAL" clId="{16CD5F4D-95FE-4EAD-A308-46092CD74045}" dt="2024-01-18T11:44:20.141" v="2795" actId="1076"/>
        <pc:sldMkLst>
          <pc:docMk/>
          <pc:sldMk cId="1461359606" sldId="598"/>
        </pc:sldMkLst>
        <pc:picChg chg="del">
          <ac:chgData name="Jari Koivusalo" userId="5a60dc64-1aa0-4a93-9de0-e39a371a33bb" providerId="ADAL" clId="{16CD5F4D-95FE-4EAD-A308-46092CD74045}" dt="2024-01-18T11:43:13.368" v="2788" actId="478"/>
          <ac:picMkLst>
            <pc:docMk/>
            <pc:sldMk cId="1461359606" sldId="598"/>
            <ac:picMk id="4" creationId="{D005A1D6-BDB9-7297-D08B-500D79FC5A36}"/>
          </ac:picMkLst>
        </pc:picChg>
        <pc:picChg chg="add mod">
          <ac:chgData name="Jari Koivusalo" userId="5a60dc64-1aa0-4a93-9de0-e39a371a33bb" providerId="ADAL" clId="{16CD5F4D-95FE-4EAD-A308-46092CD74045}" dt="2024-01-18T11:44:20.141" v="2795" actId="1076"/>
          <ac:picMkLst>
            <pc:docMk/>
            <pc:sldMk cId="1461359606" sldId="598"/>
            <ac:picMk id="5" creationId="{9C19CE01-7737-D9CD-9CC9-9EA56767AAF0}"/>
          </ac:picMkLst>
        </pc:picChg>
      </pc:sldChg>
      <pc:sldChg chg="addSp delSp modSp add mod">
        <pc:chgData name="Jari Koivusalo" userId="5a60dc64-1aa0-4a93-9de0-e39a371a33bb" providerId="ADAL" clId="{16CD5F4D-95FE-4EAD-A308-46092CD74045}" dt="2024-01-18T11:46:57.045" v="2803" actId="1076"/>
        <pc:sldMkLst>
          <pc:docMk/>
          <pc:sldMk cId="3565148392" sldId="599"/>
        </pc:sldMkLst>
        <pc:spChg chg="mod">
          <ac:chgData name="Jari Koivusalo" userId="5a60dc64-1aa0-4a93-9de0-e39a371a33bb" providerId="ADAL" clId="{16CD5F4D-95FE-4EAD-A308-46092CD74045}" dt="2024-01-18T11:46:50.829" v="2802" actId="1076"/>
          <ac:spMkLst>
            <pc:docMk/>
            <pc:sldMk cId="3565148392" sldId="599"/>
            <ac:spMk id="3" creationId="{566612DB-EE98-65C0-1215-5B478F3E1739}"/>
          </ac:spMkLst>
        </pc:spChg>
        <pc:picChg chg="add mod">
          <ac:chgData name="Jari Koivusalo" userId="5a60dc64-1aa0-4a93-9de0-e39a371a33bb" providerId="ADAL" clId="{16CD5F4D-95FE-4EAD-A308-46092CD74045}" dt="2024-01-18T11:46:57.045" v="2803" actId="1076"/>
          <ac:picMkLst>
            <pc:docMk/>
            <pc:sldMk cId="3565148392" sldId="599"/>
            <ac:picMk id="4" creationId="{B96FD965-69E2-B9DB-872B-C1D727801CD4}"/>
          </ac:picMkLst>
        </pc:picChg>
        <pc:picChg chg="del">
          <ac:chgData name="Jari Koivusalo" userId="5a60dc64-1aa0-4a93-9de0-e39a371a33bb" providerId="ADAL" clId="{16CD5F4D-95FE-4EAD-A308-46092CD74045}" dt="2024-01-18T11:45:16.079" v="2797" actId="478"/>
          <ac:picMkLst>
            <pc:docMk/>
            <pc:sldMk cId="3565148392" sldId="599"/>
            <ac:picMk id="5" creationId="{9C19CE01-7737-D9CD-9CC9-9EA56767AAF0}"/>
          </ac:picMkLst>
        </pc:picChg>
      </pc:sldChg>
      <pc:sldChg chg="addSp delSp modSp add mod">
        <pc:chgData name="Jari Koivusalo" userId="5a60dc64-1aa0-4a93-9de0-e39a371a33bb" providerId="ADAL" clId="{16CD5F4D-95FE-4EAD-A308-46092CD74045}" dt="2024-01-18T11:49:08.734" v="2811" actId="1076"/>
        <pc:sldMkLst>
          <pc:docMk/>
          <pc:sldMk cId="2112814317" sldId="600"/>
        </pc:sldMkLst>
        <pc:spChg chg="mod">
          <ac:chgData name="Jari Koivusalo" userId="5a60dc64-1aa0-4a93-9de0-e39a371a33bb" providerId="ADAL" clId="{16CD5F4D-95FE-4EAD-A308-46092CD74045}" dt="2024-01-18T11:49:04.094" v="2810" actId="1076"/>
          <ac:spMkLst>
            <pc:docMk/>
            <pc:sldMk cId="2112814317" sldId="600"/>
            <ac:spMk id="3" creationId="{566612DB-EE98-65C0-1215-5B478F3E1739}"/>
          </ac:spMkLst>
        </pc:spChg>
        <pc:picChg chg="del">
          <ac:chgData name="Jari Koivusalo" userId="5a60dc64-1aa0-4a93-9de0-e39a371a33bb" providerId="ADAL" clId="{16CD5F4D-95FE-4EAD-A308-46092CD74045}" dt="2024-01-18T11:47:11.312" v="2805" actId="478"/>
          <ac:picMkLst>
            <pc:docMk/>
            <pc:sldMk cId="2112814317" sldId="600"/>
            <ac:picMk id="4" creationId="{B96FD965-69E2-B9DB-872B-C1D727801CD4}"/>
          </ac:picMkLst>
        </pc:picChg>
        <pc:picChg chg="add mod">
          <ac:chgData name="Jari Koivusalo" userId="5a60dc64-1aa0-4a93-9de0-e39a371a33bb" providerId="ADAL" clId="{16CD5F4D-95FE-4EAD-A308-46092CD74045}" dt="2024-01-18T11:49:08.734" v="2811" actId="1076"/>
          <ac:picMkLst>
            <pc:docMk/>
            <pc:sldMk cId="2112814317" sldId="600"/>
            <ac:picMk id="5" creationId="{A3AA5F66-585B-E4B2-F023-3EDB904C2AFE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1:50:30.700" v="2814" actId="22"/>
        <pc:sldMkLst>
          <pc:docMk/>
          <pc:sldMk cId="220012181" sldId="601"/>
        </pc:sldMkLst>
        <pc:picChg chg="add">
          <ac:chgData name="Jari Koivusalo" userId="5a60dc64-1aa0-4a93-9de0-e39a371a33bb" providerId="ADAL" clId="{16CD5F4D-95FE-4EAD-A308-46092CD74045}" dt="2024-01-18T11:50:30.700" v="2814" actId="22"/>
          <ac:picMkLst>
            <pc:docMk/>
            <pc:sldMk cId="220012181" sldId="601"/>
            <ac:picMk id="4" creationId="{4C06B25A-5752-A4A9-562E-A5106FB2CEAE}"/>
          </ac:picMkLst>
        </pc:picChg>
        <pc:picChg chg="del">
          <ac:chgData name="Jari Koivusalo" userId="5a60dc64-1aa0-4a93-9de0-e39a371a33bb" providerId="ADAL" clId="{16CD5F4D-95FE-4EAD-A308-46092CD74045}" dt="2024-01-18T11:50:10.432" v="2813" actId="478"/>
          <ac:picMkLst>
            <pc:docMk/>
            <pc:sldMk cId="220012181" sldId="601"/>
            <ac:picMk id="5" creationId="{A3AA5F66-585B-E4B2-F023-3EDB904C2AFE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1:54:08.225" v="2823" actId="22"/>
        <pc:sldMkLst>
          <pc:docMk/>
          <pc:sldMk cId="1281377042" sldId="602"/>
        </pc:sldMkLst>
        <pc:picChg chg="del">
          <ac:chgData name="Jari Koivusalo" userId="5a60dc64-1aa0-4a93-9de0-e39a371a33bb" providerId="ADAL" clId="{16CD5F4D-95FE-4EAD-A308-46092CD74045}" dt="2024-01-18T11:53:27.649" v="2819" actId="478"/>
          <ac:picMkLst>
            <pc:docMk/>
            <pc:sldMk cId="1281377042" sldId="602"/>
            <ac:picMk id="4" creationId="{4C06B25A-5752-A4A9-562E-A5106FB2CEAE}"/>
          </ac:picMkLst>
        </pc:picChg>
        <pc:picChg chg="add">
          <ac:chgData name="Jari Koivusalo" userId="5a60dc64-1aa0-4a93-9de0-e39a371a33bb" providerId="ADAL" clId="{16CD5F4D-95FE-4EAD-A308-46092CD74045}" dt="2024-01-18T11:54:08.225" v="2823" actId="22"/>
          <ac:picMkLst>
            <pc:docMk/>
            <pc:sldMk cId="1281377042" sldId="602"/>
            <ac:picMk id="5" creationId="{C4AC5B8C-2BD5-E43B-5520-10F9269DA38E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1:55:11.500" v="2826" actId="22"/>
        <pc:sldMkLst>
          <pc:docMk/>
          <pc:sldMk cId="630215141" sldId="603"/>
        </pc:sldMkLst>
        <pc:picChg chg="del">
          <ac:chgData name="Jari Koivusalo" userId="5a60dc64-1aa0-4a93-9de0-e39a371a33bb" providerId="ADAL" clId="{16CD5F4D-95FE-4EAD-A308-46092CD74045}" dt="2024-01-18T11:53:41.670" v="2822" actId="478"/>
          <ac:picMkLst>
            <pc:docMk/>
            <pc:sldMk cId="630215141" sldId="603"/>
            <ac:picMk id="4" creationId="{4C06B25A-5752-A4A9-562E-A5106FB2CEAE}"/>
          </ac:picMkLst>
        </pc:picChg>
        <pc:picChg chg="add">
          <ac:chgData name="Jari Koivusalo" userId="5a60dc64-1aa0-4a93-9de0-e39a371a33bb" providerId="ADAL" clId="{16CD5F4D-95FE-4EAD-A308-46092CD74045}" dt="2024-01-18T11:55:11.500" v="2826" actId="22"/>
          <ac:picMkLst>
            <pc:docMk/>
            <pc:sldMk cId="630215141" sldId="603"/>
            <ac:picMk id="5" creationId="{224E360D-8E60-FC30-0F99-8B0452FE00F0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1:54:46.766" v="2825" actId="22"/>
        <pc:sldMkLst>
          <pc:docMk/>
          <pc:sldMk cId="411641962" sldId="604"/>
        </pc:sldMkLst>
        <pc:picChg chg="del">
          <ac:chgData name="Jari Koivusalo" userId="5a60dc64-1aa0-4a93-9de0-e39a371a33bb" providerId="ADAL" clId="{16CD5F4D-95FE-4EAD-A308-46092CD74045}" dt="2024-01-18T11:53:36.336" v="2821" actId="478"/>
          <ac:picMkLst>
            <pc:docMk/>
            <pc:sldMk cId="411641962" sldId="604"/>
            <ac:picMk id="4" creationId="{4C06B25A-5752-A4A9-562E-A5106FB2CEAE}"/>
          </ac:picMkLst>
        </pc:picChg>
        <pc:picChg chg="add">
          <ac:chgData name="Jari Koivusalo" userId="5a60dc64-1aa0-4a93-9de0-e39a371a33bb" providerId="ADAL" clId="{16CD5F4D-95FE-4EAD-A308-46092CD74045}" dt="2024-01-18T11:54:46.766" v="2825" actId="22"/>
          <ac:picMkLst>
            <pc:docMk/>
            <pc:sldMk cId="411641962" sldId="604"/>
            <ac:picMk id="5" creationId="{3A9F5584-F498-85E9-3E24-80599E41AA1E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1:54:26.864" v="2824" actId="22"/>
        <pc:sldMkLst>
          <pc:docMk/>
          <pc:sldMk cId="2350119224" sldId="605"/>
        </pc:sldMkLst>
        <pc:picChg chg="del">
          <ac:chgData name="Jari Koivusalo" userId="5a60dc64-1aa0-4a93-9de0-e39a371a33bb" providerId="ADAL" clId="{16CD5F4D-95FE-4EAD-A308-46092CD74045}" dt="2024-01-18T11:53:31.759" v="2820" actId="478"/>
          <ac:picMkLst>
            <pc:docMk/>
            <pc:sldMk cId="2350119224" sldId="605"/>
            <ac:picMk id="4" creationId="{4C06B25A-5752-A4A9-562E-A5106FB2CEAE}"/>
          </ac:picMkLst>
        </pc:picChg>
        <pc:picChg chg="add">
          <ac:chgData name="Jari Koivusalo" userId="5a60dc64-1aa0-4a93-9de0-e39a371a33bb" providerId="ADAL" clId="{16CD5F4D-95FE-4EAD-A308-46092CD74045}" dt="2024-01-18T11:54:26.864" v="2824" actId="22"/>
          <ac:picMkLst>
            <pc:docMk/>
            <pc:sldMk cId="2350119224" sldId="605"/>
            <ac:picMk id="5" creationId="{FA63779C-6AD9-9DB8-62A8-42FAD0ACF23A}"/>
          </ac:picMkLst>
        </pc:picChg>
      </pc:sldChg>
      <pc:sldChg chg="add del">
        <pc:chgData name="Jari Koivusalo" userId="5a60dc64-1aa0-4a93-9de0-e39a371a33bb" providerId="ADAL" clId="{16CD5F4D-95FE-4EAD-A308-46092CD74045}" dt="2024-01-18T11:59:21.994" v="2828" actId="47"/>
        <pc:sldMkLst>
          <pc:docMk/>
          <pc:sldMk cId="510102278" sldId="606"/>
        </pc:sldMkLst>
      </pc:sldChg>
      <pc:sldChg chg="addSp delSp modSp add mod ord">
        <pc:chgData name="Jari Koivusalo" userId="5a60dc64-1aa0-4a93-9de0-e39a371a33bb" providerId="ADAL" clId="{16CD5F4D-95FE-4EAD-A308-46092CD74045}" dt="2024-01-18T12:03:52.806" v="2939" actId="1076"/>
        <pc:sldMkLst>
          <pc:docMk/>
          <pc:sldMk cId="4098882848" sldId="606"/>
        </pc:sldMkLst>
        <pc:spChg chg="mod">
          <ac:chgData name="Jari Koivusalo" userId="5a60dc64-1aa0-4a93-9de0-e39a371a33bb" providerId="ADAL" clId="{16CD5F4D-95FE-4EAD-A308-46092CD74045}" dt="2024-01-18T12:03:52.806" v="2939" actId="1076"/>
          <ac:spMkLst>
            <pc:docMk/>
            <pc:sldMk cId="4098882848" sldId="606"/>
            <ac:spMk id="6" creationId="{EA8727A1-F115-83BD-138E-A4A3E419EB57}"/>
          </ac:spMkLst>
        </pc:spChg>
        <pc:picChg chg="add mod">
          <ac:chgData name="Jari Koivusalo" userId="5a60dc64-1aa0-4a93-9de0-e39a371a33bb" providerId="ADAL" clId="{16CD5F4D-95FE-4EAD-A308-46092CD74045}" dt="2024-01-18T12:00:41.182" v="2834" actId="1076"/>
          <ac:picMkLst>
            <pc:docMk/>
            <pc:sldMk cId="4098882848" sldId="606"/>
            <ac:picMk id="3" creationId="{FC85B4D1-2316-DC5E-2B90-18204AD714CC}"/>
          </ac:picMkLst>
        </pc:picChg>
        <pc:picChg chg="del">
          <ac:chgData name="Jari Koivusalo" userId="5a60dc64-1aa0-4a93-9de0-e39a371a33bb" providerId="ADAL" clId="{16CD5F4D-95FE-4EAD-A308-46092CD74045}" dt="2024-01-18T12:00:00.623" v="2832" actId="478"/>
          <ac:picMkLst>
            <pc:docMk/>
            <pc:sldMk cId="4098882848" sldId="606"/>
            <ac:picMk id="4" creationId="{648484DD-BE45-30B3-2A9A-FE088FA09229}"/>
          </ac:picMkLst>
        </pc:picChg>
      </pc:sldChg>
      <pc:sldChg chg="addSp delSp add mod ord">
        <pc:chgData name="Jari Koivusalo" userId="5a60dc64-1aa0-4a93-9de0-e39a371a33bb" providerId="ADAL" clId="{16CD5F4D-95FE-4EAD-A308-46092CD74045}" dt="2024-01-18T12:05:24.389" v="2944" actId="22"/>
        <pc:sldMkLst>
          <pc:docMk/>
          <pc:sldMk cId="2609064562" sldId="607"/>
        </pc:sldMkLst>
        <pc:picChg chg="add">
          <ac:chgData name="Jari Koivusalo" userId="5a60dc64-1aa0-4a93-9de0-e39a371a33bb" providerId="ADAL" clId="{16CD5F4D-95FE-4EAD-A308-46092CD74045}" dt="2024-01-18T12:05:24.389" v="2944" actId="22"/>
          <ac:picMkLst>
            <pc:docMk/>
            <pc:sldMk cId="2609064562" sldId="607"/>
            <ac:picMk id="4" creationId="{46A46C8E-71E8-F512-17DB-2B48537A1180}"/>
          </ac:picMkLst>
        </pc:picChg>
        <pc:picChg chg="del">
          <ac:chgData name="Jari Koivusalo" userId="5a60dc64-1aa0-4a93-9de0-e39a371a33bb" providerId="ADAL" clId="{16CD5F4D-95FE-4EAD-A308-46092CD74045}" dt="2024-01-18T12:05:00.567" v="2943" actId="478"/>
          <ac:picMkLst>
            <pc:docMk/>
            <pc:sldMk cId="2609064562" sldId="607"/>
            <ac:picMk id="5" creationId="{224E360D-8E60-FC30-0F99-8B0452FE00F0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2:06:21.292" v="2955" actId="22"/>
        <pc:sldMkLst>
          <pc:docMk/>
          <pc:sldMk cId="2457202899" sldId="608"/>
        </pc:sldMkLst>
        <pc:picChg chg="del">
          <ac:chgData name="Jari Koivusalo" userId="5a60dc64-1aa0-4a93-9de0-e39a371a33bb" providerId="ADAL" clId="{16CD5F4D-95FE-4EAD-A308-46092CD74045}" dt="2024-01-18T12:06:01.431" v="2954" actId="478"/>
          <ac:picMkLst>
            <pc:docMk/>
            <pc:sldMk cId="2457202899" sldId="608"/>
            <ac:picMk id="4" creationId="{46A46C8E-71E8-F512-17DB-2B48537A1180}"/>
          </ac:picMkLst>
        </pc:picChg>
        <pc:picChg chg="add">
          <ac:chgData name="Jari Koivusalo" userId="5a60dc64-1aa0-4a93-9de0-e39a371a33bb" providerId="ADAL" clId="{16CD5F4D-95FE-4EAD-A308-46092CD74045}" dt="2024-01-18T12:06:21.292" v="2955" actId="22"/>
          <ac:picMkLst>
            <pc:docMk/>
            <pc:sldMk cId="2457202899" sldId="608"/>
            <ac:picMk id="5" creationId="{4AA6FCD3-1B58-40F3-FBD2-EEDDCB7DCFF3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2:10:04.126" v="2971" actId="22"/>
        <pc:sldMkLst>
          <pc:docMk/>
          <pc:sldMk cId="228688859" sldId="609"/>
        </pc:sldMkLst>
        <pc:picChg chg="del">
          <ac:chgData name="Jari Koivusalo" userId="5a60dc64-1aa0-4a93-9de0-e39a371a33bb" providerId="ADAL" clId="{16CD5F4D-95FE-4EAD-A308-46092CD74045}" dt="2024-01-18T12:09:47.007" v="2970" actId="478"/>
          <ac:picMkLst>
            <pc:docMk/>
            <pc:sldMk cId="228688859" sldId="609"/>
            <ac:picMk id="4" creationId="{46A46C8E-71E8-F512-17DB-2B48537A1180}"/>
          </ac:picMkLst>
        </pc:picChg>
        <pc:picChg chg="add">
          <ac:chgData name="Jari Koivusalo" userId="5a60dc64-1aa0-4a93-9de0-e39a371a33bb" providerId="ADAL" clId="{16CD5F4D-95FE-4EAD-A308-46092CD74045}" dt="2024-01-18T12:10:04.126" v="2971" actId="22"/>
          <ac:picMkLst>
            <pc:docMk/>
            <pc:sldMk cId="228688859" sldId="609"/>
            <ac:picMk id="5" creationId="{E88EDBDC-47CB-960B-FCB5-62AD22B6B2CC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2:09:38.678" v="2969" actId="22"/>
        <pc:sldMkLst>
          <pc:docMk/>
          <pc:sldMk cId="262010657" sldId="610"/>
        </pc:sldMkLst>
        <pc:picChg chg="del">
          <ac:chgData name="Jari Koivusalo" userId="5a60dc64-1aa0-4a93-9de0-e39a371a33bb" providerId="ADAL" clId="{16CD5F4D-95FE-4EAD-A308-46092CD74045}" dt="2024-01-18T12:09:14.120" v="2968" actId="478"/>
          <ac:picMkLst>
            <pc:docMk/>
            <pc:sldMk cId="262010657" sldId="610"/>
            <ac:picMk id="4" creationId="{46A46C8E-71E8-F512-17DB-2B48537A1180}"/>
          </ac:picMkLst>
        </pc:picChg>
        <pc:picChg chg="add">
          <ac:chgData name="Jari Koivusalo" userId="5a60dc64-1aa0-4a93-9de0-e39a371a33bb" providerId="ADAL" clId="{16CD5F4D-95FE-4EAD-A308-46092CD74045}" dt="2024-01-18T12:09:38.678" v="2969" actId="22"/>
          <ac:picMkLst>
            <pc:docMk/>
            <pc:sldMk cId="262010657" sldId="610"/>
            <ac:picMk id="5" creationId="{CB4889F5-CE54-770B-67D7-A1754CF54A7C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2:09:09.461" v="2967" actId="22"/>
        <pc:sldMkLst>
          <pc:docMk/>
          <pc:sldMk cId="740576106" sldId="611"/>
        </pc:sldMkLst>
        <pc:picChg chg="del">
          <ac:chgData name="Jari Koivusalo" userId="5a60dc64-1aa0-4a93-9de0-e39a371a33bb" providerId="ADAL" clId="{16CD5F4D-95FE-4EAD-A308-46092CD74045}" dt="2024-01-18T12:08:51.583" v="2966" actId="478"/>
          <ac:picMkLst>
            <pc:docMk/>
            <pc:sldMk cId="740576106" sldId="611"/>
            <ac:picMk id="4" creationId="{46A46C8E-71E8-F512-17DB-2B48537A1180}"/>
          </ac:picMkLst>
        </pc:picChg>
        <pc:picChg chg="add">
          <ac:chgData name="Jari Koivusalo" userId="5a60dc64-1aa0-4a93-9de0-e39a371a33bb" providerId="ADAL" clId="{16CD5F4D-95FE-4EAD-A308-46092CD74045}" dt="2024-01-18T12:09:09.461" v="2967" actId="22"/>
          <ac:picMkLst>
            <pc:docMk/>
            <pc:sldMk cId="740576106" sldId="611"/>
            <ac:picMk id="5" creationId="{FC3E37B9-7D0C-280F-1FBC-1BB3891236B0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2:08:43.726" v="2965" actId="22"/>
        <pc:sldMkLst>
          <pc:docMk/>
          <pc:sldMk cId="1747036797" sldId="612"/>
        </pc:sldMkLst>
        <pc:picChg chg="del">
          <ac:chgData name="Jari Koivusalo" userId="5a60dc64-1aa0-4a93-9de0-e39a371a33bb" providerId="ADAL" clId="{16CD5F4D-95FE-4EAD-A308-46092CD74045}" dt="2024-01-18T12:08:26.686" v="2964" actId="478"/>
          <ac:picMkLst>
            <pc:docMk/>
            <pc:sldMk cId="1747036797" sldId="612"/>
            <ac:picMk id="4" creationId="{46A46C8E-71E8-F512-17DB-2B48537A1180}"/>
          </ac:picMkLst>
        </pc:picChg>
        <pc:picChg chg="add">
          <ac:chgData name="Jari Koivusalo" userId="5a60dc64-1aa0-4a93-9de0-e39a371a33bb" providerId="ADAL" clId="{16CD5F4D-95FE-4EAD-A308-46092CD74045}" dt="2024-01-18T12:08:43.726" v="2965" actId="22"/>
          <ac:picMkLst>
            <pc:docMk/>
            <pc:sldMk cId="1747036797" sldId="612"/>
            <ac:picMk id="5" creationId="{E7C6FA26-53DC-CB34-3AFA-4C3E60A2559E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2:08:19.478" v="2963" actId="22"/>
        <pc:sldMkLst>
          <pc:docMk/>
          <pc:sldMk cId="3978800463" sldId="613"/>
        </pc:sldMkLst>
        <pc:picChg chg="del">
          <ac:chgData name="Jari Koivusalo" userId="5a60dc64-1aa0-4a93-9de0-e39a371a33bb" providerId="ADAL" clId="{16CD5F4D-95FE-4EAD-A308-46092CD74045}" dt="2024-01-18T12:08:02.951" v="2962" actId="478"/>
          <ac:picMkLst>
            <pc:docMk/>
            <pc:sldMk cId="3978800463" sldId="613"/>
            <ac:picMk id="4" creationId="{46A46C8E-71E8-F512-17DB-2B48537A1180}"/>
          </ac:picMkLst>
        </pc:picChg>
        <pc:picChg chg="add">
          <ac:chgData name="Jari Koivusalo" userId="5a60dc64-1aa0-4a93-9de0-e39a371a33bb" providerId="ADAL" clId="{16CD5F4D-95FE-4EAD-A308-46092CD74045}" dt="2024-01-18T12:08:19.478" v="2963" actId="22"/>
          <ac:picMkLst>
            <pc:docMk/>
            <pc:sldMk cId="3978800463" sldId="613"/>
            <ac:picMk id="5" creationId="{E90D7AE8-FBAF-92A2-AE0D-4571DC97F643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2:07:56.038" v="2961" actId="22"/>
        <pc:sldMkLst>
          <pc:docMk/>
          <pc:sldMk cId="2043846580" sldId="614"/>
        </pc:sldMkLst>
        <pc:picChg chg="del">
          <ac:chgData name="Jari Koivusalo" userId="5a60dc64-1aa0-4a93-9de0-e39a371a33bb" providerId="ADAL" clId="{16CD5F4D-95FE-4EAD-A308-46092CD74045}" dt="2024-01-18T12:07:31.048" v="2960" actId="478"/>
          <ac:picMkLst>
            <pc:docMk/>
            <pc:sldMk cId="2043846580" sldId="614"/>
            <ac:picMk id="4" creationId="{46A46C8E-71E8-F512-17DB-2B48537A1180}"/>
          </ac:picMkLst>
        </pc:picChg>
        <pc:picChg chg="add">
          <ac:chgData name="Jari Koivusalo" userId="5a60dc64-1aa0-4a93-9de0-e39a371a33bb" providerId="ADAL" clId="{16CD5F4D-95FE-4EAD-A308-46092CD74045}" dt="2024-01-18T12:07:56.038" v="2961" actId="22"/>
          <ac:picMkLst>
            <pc:docMk/>
            <pc:sldMk cId="2043846580" sldId="614"/>
            <ac:picMk id="5" creationId="{9C40DF90-22F9-6B22-19E6-DD1E89F360E1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2:07:16.479" v="2959" actId="22"/>
        <pc:sldMkLst>
          <pc:docMk/>
          <pc:sldMk cId="1011737497" sldId="615"/>
        </pc:sldMkLst>
        <pc:picChg chg="del">
          <ac:chgData name="Jari Koivusalo" userId="5a60dc64-1aa0-4a93-9de0-e39a371a33bb" providerId="ADAL" clId="{16CD5F4D-95FE-4EAD-A308-46092CD74045}" dt="2024-01-18T12:06:58.655" v="2958" actId="478"/>
          <ac:picMkLst>
            <pc:docMk/>
            <pc:sldMk cId="1011737497" sldId="615"/>
            <ac:picMk id="4" creationId="{46A46C8E-71E8-F512-17DB-2B48537A1180}"/>
          </ac:picMkLst>
        </pc:picChg>
        <pc:picChg chg="add">
          <ac:chgData name="Jari Koivusalo" userId="5a60dc64-1aa0-4a93-9de0-e39a371a33bb" providerId="ADAL" clId="{16CD5F4D-95FE-4EAD-A308-46092CD74045}" dt="2024-01-18T12:07:16.479" v="2959" actId="22"/>
          <ac:picMkLst>
            <pc:docMk/>
            <pc:sldMk cId="1011737497" sldId="615"/>
            <ac:picMk id="5" creationId="{09277D00-AE1D-96E3-73E2-AFACA1CC6FD6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2:06:52.951" v="2957" actId="22"/>
        <pc:sldMkLst>
          <pc:docMk/>
          <pc:sldMk cId="2346489494" sldId="616"/>
        </pc:sldMkLst>
        <pc:picChg chg="del">
          <ac:chgData name="Jari Koivusalo" userId="5a60dc64-1aa0-4a93-9de0-e39a371a33bb" providerId="ADAL" clId="{16CD5F4D-95FE-4EAD-A308-46092CD74045}" dt="2024-01-18T12:06:36.521" v="2956" actId="478"/>
          <ac:picMkLst>
            <pc:docMk/>
            <pc:sldMk cId="2346489494" sldId="616"/>
            <ac:picMk id="4" creationId="{46A46C8E-71E8-F512-17DB-2B48537A1180}"/>
          </ac:picMkLst>
        </pc:picChg>
        <pc:picChg chg="add">
          <ac:chgData name="Jari Koivusalo" userId="5a60dc64-1aa0-4a93-9de0-e39a371a33bb" providerId="ADAL" clId="{16CD5F4D-95FE-4EAD-A308-46092CD74045}" dt="2024-01-18T12:06:52.951" v="2957" actId="22"/>
          <ac:picMkLst>
            <pc:docMk/>
            <pc:sldMk cId="2346489494" sldId="616"/>
            <ac:picMk id="5" creationId="{A36E71EF-FDC1-34B8-F906-42B6BAE392AF}"/>
          </ac:picMkLst>
        </pc:picChg>
      </pc:sldChg>
      <pc:sldChg chg="addSp delSp add mod">
        <pc:chgData name="Jari Koivusalo" userId="5a60dc64-1aa0-4a93-9de0-e39a371a33bb" providerId="ADAL" clId="{16CD5F4D-95FE-4EAD-A308-46092CD74045}" dt="2024-01-18T12:12:18.854" v="2974" actId="22"/>
        <pc:sldMkLst>
          <pc:docMk/>
          <pc:sldMk cId="2834594953" sldId="617"/>
        </pc:sldMkLst>
        <pc:picChg chg="add">
          <ac:chgData name="Jari Koivusalo" userId="5a60dc64-1aa0-4a93-9de0-e39a371a33bb" providerId="ADAL" clId="{16CD5F4D-95FE-4EAD-A308-46092CD74045}" dt="2024-01-18T12:12:18.854" v="2974" actId="22"/>
          <ac:picMkLst>
            <pc:docMk/>
            <pc:sldMk cId="2834594953" sldId="617"/>
            <ac:picMk id="4" creationId="{071B1B24-F2B6-6C3F-539D-A4C150EA17BE}"/>
          </ac:picMkLst>
        </pc:picChg>
        <pc:picChg chg="del">
          <ac:chgData name="Jari Koivusalo" userId="5a60dc64-1aa0-4a93-9de0-e39a371a33bb" providerId="ADAL" clId="{16CD5F4D-95FE-4EAD-A308-46092CD74045}" dt="2024-01-18T12:12:05.264" v="2973" actId="478"/>
          <ac:picMkLst>
            <pc:docMk/>
            <pc:sldMk cId="2834594953" sldId="617"/>
            <ac:picMk id="5" creationId="{E88EDBDC-47CB-960B-FCB5-62AD22B6B2C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16E05-BD86-458C-AED7-2904DEF56364}" type="datetimeFigureOut">
              <a:rPr lang="fi-FI" smtClean="0"/>
              <a:t>15.1.2024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8D137-DC11-4732-9456-F69AAB009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5174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2665219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480553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3427489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993158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1708907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648123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3952479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2773131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1938094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1957926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295620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3082721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817501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234842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4013435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2830568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19808991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31875392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42169540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22669628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10031155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1276923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3391038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20651864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20258331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5369551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Kenttäasiantuntija Jari Koivusalo Suomen Golfliitosta</a:t>
            </a:r>
          </a:p>
        </p:txBody>
      </p:sp>
    </p:spTree>
    <p:extLst>
      <p:ext uri="{BB962C8B-B14F-4D97-AF65-F5344CB8AC3E}">
        <p14:creationId xmlns:p14="http://schemas.microsoft.com/office/powerpoint/2010/main" val="1929211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headlin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B1C21-3E85-A44E-969F-1085AA8385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947" y="1616202"/>
            <a:ext cx="10260106" cy="362559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ts val="9300"/>
              </a:lnSpc>
              <a:defRPr sz="9000" b="1" i="0" u="none">
                <a:ln>
                  <a:noFill/>
                </a:ln>
                <a:solidFill>
                  <a:schemeClr val="bg1"/>
                </a:solidFill>
                <a:latin typeface="Americane Black" panose="020B0800040000000000" pitchFamily="34" charset="77"/>
              </a:defRPr>
            </a:lvl1pPr>
          </a:lstStyle>
          <a:p>
            <a:r>
              <a:rPr lang="en-US" dirty="0"/>
              <a:t>ADD HEADLINE </a:t>
            </a:r>
            <a:br>
              <a:rPr lang="en-US" dirty="0"/>
            </a:br>
            <a:r>
              <a:rPr lang="en-US" dirty="0"/>
              <a:t>HERE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0B3313-9D4D-BE44-B680-1F8AD05773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6177" y="5368630"/>
            <a:ext cx="1967245" cy="62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347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4E37DE-CCEB-AF4E-8246-5817639B89F8}"/>
              </a:ext>
            </a:extLst>
          </p:cNvPr>
          <p:cNvSpPr/>
          <p:nvPr userDrawn="1"/>
        </p:nvSpPr>
        <p:spPr>
          <a:xfrm>
            <a:off x="515937" y="549275"/>
            <a:ext cx="11160125" cy="5759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B0D8496-B032-B043-BBEA-46D21BA3DA9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947" y="1852340"/>
            <a:ext cx="10260106" cy="3153321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ts val="7000"/>
              </a:lnSpc>
              <a:defRPr sz="7000" b="1" i="0" u="none">
                <a:ln>
                  <a:noFill/>
                </a:ln>
                <a:solidFill>
                  <a:schemeClr val="bg1"/>
                </a:solidFill>
                <a:latin typeface="Americane" panose="020B0800040000000000" pitchFamily="34" charset="77"/>
              </a:defRPr>
            </a:lvl1pPr>
          </a:lstStyle>
          <a:p>
            <a:r>
              <a:rPr lang="en-US" dirty="0"/>
              <a:t>Add section header</a:t>
            </a:r>
            <a:br>
              <a:rPr lang="en-US" dirty="0"/>
            </a:br>
            <a:r>
              <a:rPr lang="en-US" dirty="0"/>
              <a:t>here</a:t>
            </a:r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E06C72-6AB7-2A4F-91D3-6F1E75E635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6177" y="5368630"/>
            <a:ext cx="1967245" cy="62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29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25" userDrawn="1">
          <p15:clr>
            <a:srgbClr val="FBAE40"/>
          </p15:clr>
        </p15:guide>
        <p15:guide id="4" pos="7355" userDrawn="1">
          <p15:clr>
            <a:srgbClr val="FBAE40"/>
          </p15:clr>
        </p15:guide>
        <p15:guide id="5" orient="horz" pos="2092" userDrawn="1">
          <p15:clr>
            <a:srgbClr val="FBAE40"/>
          </p15:clr>
        </p15:guide>
        <p15:guide id="6" orient="horz" pos="34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9DD572-28A2-F34F-A7A7-D052E817B138}"/>
              </a:ext>
            </a:extLst>
          </p:cNvPr>
          <p:cNvSpPr/>
          <p:nvPr userDrawn="1"/>
        </p:nvSpPr>
        <p:spPr>
          <a:xfrm>
            <a:off x="515937" y="549275"/>
            <a:ext cx="11160125" cy="57594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47F685-EA9C-FB4B-95AF-4A5ADB4F04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0029" y="5368630"/>
            <a:ext cx="1967244" cy="62594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6566A7A-FA04-3140-A1E8-E5CF1274B0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947" y="1852340"/>
            <a:ext cx="10260106" cy="3153321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ts val="7000"/>
              </a:lnSpc>
              <a:defRPr sz="7000" b="1" i="0" u="none">
                <a:ln>
                  <a:noFill/>
                </a:ln>
                <a:solidFill>
                  <a:schemeClr val="tx1"/>
                </a:solidFill>
                <a:latin typeface="Americane" panose="020B0800040000000000" pitchFamily="34" charset="77"/>
              </a:defRPr>
            </a:lvl1pPr>
          </a:lstStyle>
          <a:p>
            <a:r>
              <a:rPr lang="en-US" dirty="0"/>
              <a:t>Add section header</a:t>
            </a:r>
            <a:br>
              <a:rPr lang="en-US" dirty="0"/>
            </a:br>
            <a:r>
              <a:rPr lang="en-US" dirty="0"/>
              <a:t>here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49134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25" userDrawn="1">
          <p15:clr>
            <a:srgbClr val="FBAE40"/>
          </p15:clr>
        </p15:guide>
        <p15:guide id="4" pos="7355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  <p15:guide id="6" orient="horz" pos="397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agenda slide with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1DD300-DF2B-BD45-AB74-5760FD758E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F08EC27-C538-174E-BF30-171EC2C3B4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718" y="312653"/>
            <a:ext cx="6994473" cy="3075707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7000" b="1" i="0" u="none">
                <a:solidFill>
                  <a:schemeClr val="tx1"/>
                </a:solidFill>
                <a:latin typeface="Americane Condensed" panose="020B0506040000000000" pitchFamily="34" charset="77"/>
              </a:defRPr>
            </a:lvl1pPr>
          </a:lstStyle>
          <a:p>
            <a:r>
              <a:rPr lang="en-US" dirty="0"/>
              <a:t>Add</a:t>
            </a:r>
            <a:br>
              <a:rPr lang="en-US" dirty="0"/>
            </a:br>
            <a:r>
              <a:rPr lang="en-US" dirty="0"/>
              <a:t>agenda</a:t>
            </a:r>
            <a:br>
              <a:rPr lang="en-US" dirty="0"/>
            </a:br>
            <a:r>
              <a:rPr lang="en-US" dirty="0"/>
              <a:t>headline here</a:t>
            </a:r>
            <a:endParaRPr lang="fi-FI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9CDD4BA0-B2A3-8F4D-AFF8-75C4F89B0C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38130" y="3585326"/>
            <a:ext cx="5747707" cy="2732347"/>
          </a:xfrm>
          <a:prstGeom prst="rect">
            <a:avLst/>
          </a:prstGeom>
        </p:spPr>
        <p:txBody>
          <a:bodyPr>
            <a:noAutofit/>
          </a:bodyPr>
          <a:lstStyle>
            <a:lvl1pPr marL="457200" marR="0" indent="-457200" algn="l" defTabSz="914400" rtl="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i-FI" b="0" i="0" smtClean="0">
                <a:effectLst/>
                <a:latin typeface="Americane Cond" panose="020B0506040000000000" pitchFamily="34" charset="77"/>
              </a:defRPr>
            </a:lvl1pPr>
          </a:lstStyle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marL="457200" marR="0" lvl="0" indent="-457200" algn="l" defTabSz="914400" rtl="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i-FI" dirty="0" err="1"/>
              <a:t>Dolor</a:t>
            </a:r>
            <a:r>
              <a:rPr lang="fi-FI" dirty="0"/>
              <a:t> </a:t>
            </a:r>
            <a:r>
              <a:rPr lang="fi-FI" dirty="0" err="1"/>
              <a:t>sit</a:t>
            </a:r>
            <a:r>
              <a:rPr lang="fi-FI" dirty="0"/>
              <a:t> </a:t>
            </a:r>
            <a:r>
              <a:rPr lang="fi-FI" dirty="0" err="1"/>
              <a:t>amet</a:t>
            </a:r>
            <a:endParaRPr lang="fi-FI" dirty="0"/>
          </a:p>
          <a:p>
            <a:pPr marL="457200" marR="0" lvl="0" indent="-457200" algn="l" defTabSz="914400" rtl="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i-FI" dirty="0" err="1"/>
              <a:t>Consectetur</a:t>
            </a:r>
            <a:r>
              <a:rPr lang="fi-FI" dirty="0"/>
              <a:t> </a:t>
            </a:r>
            <a:r>
              <a:rPr lang="fi-FI" dirty="0" err="1"/>
              <a:t>adipiscing</a:t>
            </a:r>
            <a:r>
              <a:rPr lang="fi-FI" dirty="0"/>
              <a:t> elit</a:t>
            </a:r>
          </a:p>
          <a:p>
            <a:pPr marL="457200" marR="0" lvl="0" indent="-457200" algn="l" defTabSz="914400" rtl="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i-FI" dirty="0" err="1"/>
              <a:t>Sed</a:t>
            </a:r>
            <a:r>
              <a:rPr lang="fi-FI" dirty="0"/>
              <a:t> </a:t>
            </a:r>
            <a:r>
              <a:rPr lang="fi-FI" dirty="0" err="1"/>
              <a:t>do</a:t>
            </a:r>
            <a:r>
              <a:rPr lang="fi-FI" dirty="0"/>
              <a:t> </a:t>
            </a:r>
            <a:r>
              <a:rPr lang="fi-FI" dirty="0" err="1"/>
              <a:t>eiusmod</a:t>
            </a:r>
            <a:r>
              <a:rPr lang="fi-FI" dirty="0"/>
              <a:t> </a:t>
            </a:r>
            <a:r>
              <a:rPr lang="fi-FI" dirty="0" err="1"/>
              <a:t>tempor</a:t>
            </a:r>
            <a:r>
              <a:rPr lang="fi-FI" dirty="0"/>
              <a:t> </a:t>
            </a:r>
            <a:r>
              <a:rPr lang="fi-FI" dirty="0" err="1"/>
              <a:t>incididunt</a:t>
            </a:r>
            <a:endParaRPr lang="fi-FI" dirty="0"/>
          </a:p>
          <a:p>
            <a:pPr marL="457200" marR="0" lvl="0" indent="-457200" algn="l" defTabSz="914400" rtl="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i-FI" dirty="0" err="1"/>
              <a:t>Tempor</a:t>
            </a:r>
            <a:r>
              <a:rPr lang="fi-FI" dirty="0"/>
              <a:t> </a:t>
            </a:r>
            <a:r>
              <a:rPr lang="fi-FI" dirty="0" err="1"/>
              <a:t>incididunt</a:t>
            </a:r>
            <a:endParaRPr lang="fi-FI" dirty="0"/>
          </a:p>
          <a:p>
            <a:pPr marL="457200" marR="0" lvl="0" indent="-457200" algn="l" defTabSz="914400" rtl="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801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headlin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8DB1E6-F54B-4C45-A223-2FF43D11E55E}"/>
              </a:ext>
            </a:extLst>
          </p:cNvPr>
          <p:cNvSpPr/>
          <p:nvPr userDrawn="1"/>
        </p:nvSpPr>
        <p:spPr>
          <a:xfrm>
            <a:off x="515938" y="549275"/>
            <a:ext cx="5580062" cy="5759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9A5936-FB63-7745-84C4-5F2653D54B58}"/>
              </a:ext>
            </a:extLst>
          </p:cNvPr>
          <p:cNvSpPr/>
          <p:nvPr userDrawn="1"/>
        </p:nvSpPr>
        <p:spPr>
          <a:xfrm>
            <a:off x="6096000" y="549274"/>
            <a:ext cx="5580063" cy="5759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D621BE-B980-134B-808B-CFEE8CF424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8672" y="1085980"/>
            <a:ext cx="4159061" cy="468604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ts val="8100"/>
              </a:lnSpc>
              <a:defRPr sz="8000" b="1" i="0" u="none">
                <a:solidFill>
                  <a:schemeClr val="bg1"/>
                </a:solidFill>
                <a:latin typeface="Americane Condensed" panose="020B0506040000000000" pitchFamily="34" charset="77"/>
              </a:defRPr>
            </a:lvl1pPr>
          </a:lstStyle>
          <a:p>
            <a:r>
              <a:rPr lang="en-US" dirty="0"/>
              <a:t>Add content</a:t>
            </a:r>
            <a:br>
              <a:rPr lang="en-US" dirty="0"/>
            </a:br>
            <a:r>
              <a:rPr lang="en-US" dirty="0"/>
              <a:t>headline here</a:t>
            </a:r>
            <a:endParaRPr lang="fi-FI" dirty="0"/>
          </a:p>
        </p:txBody>
      </p:sp>
      <p:sp>
        <p:nvSpPr>
          <p:cNvPr id="10" name="Content Placeholder 12">
            <a:extLst>
              <a:ext uri="{FF2B5EF4-FFF2-40B4-BE49-F238E27FC236}">
                <a16:creationId xmlns:a16="http://schemas.microsoft.com/office/drawing/2014/main" id="{88E648FD-475C-9F4E-89FD-178B2E38E77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096000" y="549275"/>
            <a:ext cx="5580063" cy="575945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0" i="0">
                <a:latin typeface="Americane Cond" panose="020B0506040000000000" pitchFamily="34" charset="77"/>
              </a:defRPr>
            </a:lvl1pPr>
          </a:lstStyle>
          <a:p>
            <a:pPr lvl="0"/>
            <a:r>
              <a:rPr lang="en-US" dirty="0"/>
              <a:t>Add images, media or other content</a:t>
            </a:r>
            <a:endParaRPr lang="fi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5F69F2-09CB-C54E-8D99-0030C65D3E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1179" y="2472670"/>
            <a:ext cx="1912937" cy="191266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500" b="0" i="0" u="sng">
                <a:solidFill>
                  <a:schemeClr val="accent2"/>
                </a:solidFill>
                <a:latin typeface="Americane Cond" panose="020B0506040000000000" pitchFamily="34" charset="77"/>
              </a:defRPr>
            </a:lvl1pPr>
            <a:lvl2pPr marL="457200" indent="0">
              <a:buNone/>
              <a:defRPr u="none"/>
            </a:lvl2pPr>
            <a:lvl3pPr marL="914400" indent="0">
              <a:buNone/>
              <a:defRPr u="none"/>
            </a:lvl3pPr>
            <a:lvl4pPr marL="1371600" indent="0">
              <a:buNone/>
              <a:defRPr u="none"/>
            </a:lvl4pPr>
            <a:lvl5pPr marL="1828800" indent="0">
              <a:buNone/>
              <a:defRPr u="none"/>
            </a:lvl5pPr>
          </a:lstStyle>
          <a:p>
            <a:r>
              <a:rPr lang="fi-FI" dirty="0" err="1"/>
              <a:t>Add</a:t>
            </a:r>
            <a:r>
              <a:rPr lang="fi-FI" dirty="0"/>
              <a:t> </a:t>
            </a:r>
            <a:r>
              <a:rPr lang="fi-FI" dirty="0" err="1"/>
              <a:t>caption</a:t>
            </a:r>
            <a:endParaRPr lang="fi-FI" dirty="0"/>
          </a:p>
          <a:p>
            <a:r>
              <a:rPr lang="fi-FI" dirty="0" err="1"/>
              <a:t>here</a:t>
            </a:r>
            <a:r>
              <a:rPr lang="fi-FI" dirty="0"/>
              <a:t> </a:t>
            </a:r>
            <a:r>
              <a:rPr lang="fi-FI" dirty="0" err="1"/>
              <a:t>if</a:t>
            </a:r>
            <a:endParaRPr lang="fi-FI" dirty="0"/>
          </a:p>
          <a:p>
            <a:r>
              <a:rPr lang="fi-FI" dirty="0" err="1"/>
              <a:t>needed</a:t>
            </a:r>
            <a:endParaRPr lang="fi-FI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712243-943E-B14F-8DB6-4C40EBF2754E}"/>
              </a:ext>
            </a:extLst>
          </p:cNvPr>
          <p:cNvSpPr txBox="1"/>
          <p:nvPr userDrawn="1"/>
        </p:nvSpPr>
        <p:spPr>
          <a:xfrm>
            <a:off x="428839" y="6472785"/>
            <a:ext cx="193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Suomi Golf </a:t>
            </a:r>
            <a:r>
              <a:rPr lang="fi-FI" sz="1000" b="0" i="0" spc="0" baseline="0" dirty="0" err="1">
                <a:solidFill>
                  <a:schemeClr val="tx1"/>
                </a:solidFill>
                <a:latin typeface="Americane Cond" panose="020B0506040000000000" pitchFamily="34" charset="77"/>
              </a:rPr>
              <a:t>by</a:t>
            </a:r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 Golfliitto</a:t>
            </a:r>
          </a:p>
        </p:txBody>
      </p:sp>
    </p:spTree>
    <p:extLst>
      <p:ext uri="{BB962C8B-B14F-4D97-AF65-F5344CB8AC3E}">
        <p14:creationId xmlns:p14="http://schemas.microsoft.com/office/powerpoint/2010/main" val="1647653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12" userDrawn="1">
          <p15:clr>
            <a:srgbClr val="FBAE40"/>
          </p15:clr>
        </p15:guide>
        <p15:guide id="4" pos="7355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  <p15:guide id="6" orient="horz" pos="397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headlin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8DB1E6-F54B-4C45-A223-2FF43D11E55E}"/>
              </a:ext>
            </a:extLst>
          </p:cNvPr>
          <p:cNvSpPr/>
          <p:nvPr userDrawn="1"/>
        </p:nvSpPr>
        <p:spPr>
          <a:xfrm>
            <a:off x="515938" y="549275"/>
            <a:ext cx="5580062" cy="5759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9BB12E6-2792-1C4F-B593-E6302B9834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9930" y="1101272"/>
            <a:ext cx="4386323" cy="465545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i-FI" sz="3200" b="0" i="0" smtClean="0">
                <a:solidFill>
                  <a:schemeClr val="bg1"/>
                </a:solidFill>
                <a:effectLst/>
                <a:latin typeface="Americane Cond" panose="020B0506040000000000" pitchFamily="34" charset="77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</a:t>
            </a:r>
            <a:endParaRPr lang="fi-FI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9A5936-FB63-7745-84C4-5F2653D54B58}"/>
              </a:ext>
            </a:extLst>
          </p:cNvPr>
          <p:cNvSpPr/>
          <p:nvPr userDrawn="1"/>
        </p:nvSpPr>
        <p:spPr>
          <a:xfrm>
            <a:off x="6096000" y="549274"/>
            <a:ext cx="5580063" cy="5759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12">
            <a:extLst>
              <a:ext uri="{FF2B5EF4-FFF2-40B4-BE49-F238E27FC236}">
                <a16:creationId xmlns:a16="http://schemas.microsoft.com/office/drawing/2014/main" id="{88E648FD-475C-9F4E-89FD-178B2E38E77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096000" y="549275"/>
            <a:ext cx="5580063" cy="575945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0" i="0">
                <a:latin typeface="Americane Cond" panose="020B0506040000000000" pitchFamily="34" charset="77"/>
              </a:defRPr>
            </a:lvl1pPr>
          </a:lstStyle>
          <a:p>
            <a:pPr lvl="0"/>
            <a:r>
              <a:rPr lang="en-US" dirty="0"/>
              <a:t>Add images, media or other content</a:t>
            </a:r>
            <a:endParaRPr lang="fi-FI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712243-943E-B14F-8DB6-4C40EBF2754E}"/>
              </a:ext>
            </a:extLst>
          </p:cNvPr>
          <p:cNvSpPr txBox="1"/>
          <p:nvPr userDrawn="1"/>
        </p:nvSpPr>
        <p:spPr>
          <a:xfrm>
            <a:off x="428839" y="6472785"/>
            <a:ext cx="193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Suomi Golf </a:t>
            </a:r>
            <a:r>
              <a:rPr lang="fi-FI" sz="1000" b="0" i="0" spc="0" baseline="0" dirty="0" err="1">
                <a:solidFill>
                  <a:schemeClr val="tx1"/>
                </a:solidFill>
                <a:latin typeface="Americane Cond" panose="020B0506040000000000" pitchFamily="34" charset="77"/>
              </a:rPr>
              <a:t>by</a:t>
            </a:r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 Golfliitto</a:t>
            </a:r>
          </a:p>
        </p:txBody>
      </p:sp>
    </p:spTree>
    <p:extLst>
      <p:ext uri="{BB962C8B-B14F-4D97-AF65-F5344CB8AC3E}">
        <p14:creationId xmlns:p14="http://schemas.microsoft.com/office/powerpoint/2010/main" val="3589859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7355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headlin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8DB1E6-F54B-4C45-A223-2FF43D11E55E}"/>
              </a:ext>
            </a:extLst>
          </p:cNvPr>
          <p:cNvSpPr/>
          <p:nvPr userDrawn="1"/>
        </p:nvSpPr>
        <p:spPr>
          <a:xfrm>
            <a:off x="515938" y="549275"/>
            <a:ext cx="5580062" cy="5759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48D613-BA9B-4549-A5CA-A919CC79DE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9930" y="1101270"/>
            <a:ext cx="4386470" cy="4655458"/>
          </a:xfrm>
          <a:prstGeom prst="rect">
            <a:avLst/>
          </a:prstGeom>
        </p:spPr>
        <p:txBody>
          <a:bodyPr anchor="ctr"/>
          <a:lstStyle>
            <a:lvl1pPr>
              <a:defRPr sz="3200" b="0" i="0">
                <a:solidFill>
                  <a:schemeClr val="bg1"/>
                </a:solidFill>
                <a:latin typeface="Americane Cond" panose="020B0506040000000000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 err="1"/>
              <a:t>Add</a:t>
            </a:r>
            <a:r>
              <a:rPr lang="fi-FI" dirty="0"/>
              <a:t> </a:t>
            </a:r>
            <a:r>
              <a:rPr lang="fi-FI" dirty="0" err="1"/>
              <a:t>bullet</a:t>
            </a:r>
            <a:r>
              <a:rPr lang="fi-FI" dirty="0"/>
              <a:t> </a:t>
            </a:r>
            <a:r>
              <a:rPr lang="fi-FI" dirty="0" err="1"/>
              <a:t>points</a:t>
            </a:r>
            <a:r>
              <a:rPr lang="fi-FI" dirty="0"/>
              <a:t> </a:t>
            </a:r>
            <a:r>
              <a:rPr lang="fi-FI" dirty="0" err="1"/>
              <a:t>here</a:t>
            </a:r>
            <a:endParaRPr lang="fi-FI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9A5936-FB63-7745-84C4-5F2653D54B58}"/>
              </a:ext>
            </a:extLst>
          </p:cNvPr>
          <p:cNvSpPr/>
          <p:nvPr userDrawn="1"/>
        </p:nvSpPr>
        <p:spPr>
          <a:xfrm>
            <a:off x="6096000" y="549274"/>
            <a:ext cx="5580063" cy="5759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12">
            <a:extLst>
              <a:ext uri="{FF2B5EF4-FFF2-40B4-BE49-F238E27FC236}">
                <a16:creationId xmlns:a16="http://schemas.microsoft.com/office/drawing/2014/main" id="{88E648FD-475C-9F4E-89FD-178B2E38E77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096000" y="549275"/>
            <a:ext cx="5580063" cy="575945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0" i="0">
                <a:latin typeface="Americane Cond" panose="020B0506040000000000" pitchFamily="34" charset="77"/>
              </a:defRPr>
            </a:lvl1pPr>
          </a:lstStyle>
          <a:p>
            <a:pPr lvl="0"/>
            <a:r>
              <a:rPr lang="en-US" dirty="0"/>
              <a:t>Add images, media or other content</a:t>
            </a:r>
            <a:endParaRPr lang="fi-FI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712243-943E-B14F-8DB6-4C40EBF2754E}"/>
              </a:ext>
            </a:extLst>
          </p:cNvPr>
          <p:cNvSpPr txBox="1"/>
          <p:nvPr userDrawn="1"/>
        </p:nvSpPr>
        <p:spPr>
          <a:xfrm>
            <a:off x="428839" y="6472785"/>
            <a:ext cx="193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Suomi Golf </a:t>
            </a:r>
            <a:r>
              <a:rPr lang="fi-FI" sz="1000" b="0" i="0" spc="0" baseline="0" dirty="0" err="1">
                <a:solidFill>
                  <a:schemeClr val="tx1"/>
                </a:solidFill>
                <a:latin typeface="Americane Cond" panose="020B0506040000000000" pitchFamily="34" charset="77"/>
              </a:rPr>
              <a:t>by</a:t>
            </a:r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 Golfliitto</a:t>
            </a:r>
          </a:p>
        </p:txBody>
      </p:sp>
    </p:spTree>
    <p:extLst>
      <p:ext uri="{BB962C8B-B14F-4D97-AF65-F5344CB8AC3E}">
        <p14:creationId xmlns:p14="http://schemas.microsoft.com/office/powerpoint/2010/main" val="2016744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7355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headlin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3712243-943E-B14F-8DB6-4C40EBF2754E}"/>
              </a:ext>
            </a:extLst>
          </p:cNvPr>
          <p:cNvSpPr txBox="1"/>
          <p:nvPr userDrawn="1"/>
        </p:nvSpPr>
        <p:spPr>
          <a:xfrm>
            <a:off x="428839" y="6472785"/>
            <a:ext cx="193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Suomi Golf </a:t>
            </a:r>
            <a:r>
              <a:rPr lang="fi-FI" sz="1000" b="0" i="0" spc="0" baseline="0" dirty="0" err="1">
                <a:solidFill>
                  <a:schemeClr val="tx1"/>
                </a:solidFill>
                <a:latin typeface="Americane Cond" panose="020B0506040000000000" pitchFamily="34" charset="77"/>
              </a:rPr>
              <a:t>by</a:t>
            </a:r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 Golfliitto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DC824A2-CC50-5645-9330-43535F3CB8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8165" y="1341345"/>
            <a:ext cx="9735670" cy="41753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i-FI" sz="5000" b="0" i="0" smtClean="0">
                <a:effectLst/>
                <a:latin typeface="Americane Cond" panose="020B0506040000000000" pitchFamily="34" charset="77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br>
              <a:rPr lang="en-US" dirty="0"/>
            </a:b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br>
              <a:rPr lang="en-US" dirty="0"/>
            </a:b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</a:t>
            </a:r>
            <a:br>
              <a:rPr lang="en-US" dirty="0"/>
            </a:b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94875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7355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 headlin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3712243-943E-B14F-8DB6-4C40EBF2754E}"/>
              </a:ext>
            </a:extLst>
          </p:cNvPr>
          <p:cNvSpPr txBox="1"/>
          <p:nvPr userDrawn="1"/>
        </p:nvSpPr>
        <p:spPr>
          <a:xfrm>
            <a:off x="428839" y="6472785"/>
            <a:ext cx="193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Suomi Golf </a:t>
            </a:r>
            <a:r>
              <a:rPr lang="fi-FI" sz="1000" b="0" i="0" spc="0" baseline="0" dirty="0" err="1">
                <a:solidFill>
                  <a:schemeClr val="tx1"/>
                </a:solidFill>
                <a:latin typeface="Americane Cond" panose="020B0506040000000000" pitchFamily="34" charset="77"/>
              </a:rPr>
              <a:t>by</a:t>
            </a:r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 Golfliitto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7E63B1D-DBDA-F44F-9147-7911FB281E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3025" y="1149724"/>
            <a:ext cx="3533775" cy="455855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6000" b="1" i="0" u="none">
                <a:solidFill>
                  <a:schemeClr val="tx1"/>
                </a:solidFill>
                <a:latin typeface="Americane Condensed" panose="020B0506040000000000" pitchFamily="34" charset="77"/>
              </a:defRPr>
            </a:lvl1pPr>
          </a:lstStyle>
          <a:p>
            <a:r>
              <a:rPr lang="en-US" dirty="0"/>
              <a:t>Add content</a:t>
            </a:r>
            <a:br>
              <a:rPr lang="en-US" dirty="0"/>
            </a:br>
            <a:r>
              <a:rPr lang="en-US" dirty="0"/>
              <a:t>headline here</a:t>
            </a:r>
            <a:endParaRPr lang="fi-FI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78739B9-23F6-9A4B-929F-BCEFDA13F3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74366" y="1150144"/>
            <a:ext cx="5574610" cy="455771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mericane Cond" panose="020B0506040000000000" pitchFamily="34" charset="77"/>
              </a:defRPr>
            </a:lvl1pPr>
            <a:lvl2pPr>
              <a:defRPr b="0" i="0">
                <a:latin typeface="Americane Cond" panose="020B0506040000000000" pitchFamily="34" charset="77"/>
              </a:defRPr>
            </a:lvl2pPr>
            <a:lvl3pPr>
              <a:defRPr b="0" i="0">
                <a:latin typeface="Americane Cond" panose="020B0506040000000000" pitchFamily="34" charset="77"/>
              </a:defRPr>
            </a:lvl3pPr>
            <a:lvl4pPr>
              <a:defRPr b="0" i="0">
                <a:latin typeface="Americane Cond" panose="020B0506040000000000" pitchFamily="34" charset="77"/>
              </a:defRPr>
            </a:lvl4pPr>
            <a:lvl5pPr>
              <a:defRPr b="0" i="0">
                <a:latin typeface="Americane Cond" panose="020B0506040000000000" pitchFamily="34" charset="77"/>
              </a:defRPr>
            </a:lvl5pPr>
          </a:lstStyle>
          <a:p>
            <a:pPr lvl="0"/>
            <a:r>
              <a:rPr lang="en-US" dirty="0"/>
              <a:t>Add bullet points here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60149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7355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headlin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3712243-943E-B14F-8DB6-4C40EBF2754E}"/>
              </a:ext>
            </a:extLst>
          </p:cNvPr>
          <p:cNvSpPr txBox="1"/>
          <p:nvPr userDrawn="1"/>
        </p:nvSpPr>
        <p:spPr>
          <a:xfrm>
            <a:off x="428839" y="6472785"/>
            <a:ext cx="193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Suomi Golf </a:t>
            </a:r>
            <a:r>
              <a:rPr lang="fi-FI" sz="1000" b="0" i="0" spc="0" baseline="0" dirty="0" err="1">
                <a:solidFill>
                  <a:schemeClr val="tx1"/>
                </a:solidFill>
                <a:latin typeface="Americane Cond" panose="020B0506040000000000" pitchFamily="34" charset="77"/>
              </a:rPr>
              <a:t>by</a:t>
            </a:r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 Golfliitto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EFC8AA-3905-E649-8A1E-64346C7A7622}"/>
              </a:ext>
            </a:extLst>
          </p:cNvPr>
          <p:cNvSpPr/>
          <p:nvPr userDrawn="1"/>
        </p:nvSpPr>
        <p:spPr>
          <a:xfrm>
            <a:off x="515937" y="549275"/>
            <a:ext cx="11160125" cy="5759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FEF4EE6-1864-E940-9C10-F1D64B1C90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8165" y="1341345"/>
            <a:ext cx="9735670" cy="41753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i-FI" sz="5000" b="0" i="0" smtClean="0">
                <a:solidFill>
                  <a:schemeClr val="bg1"/>
                </a:solidFill>
                <a:effectLst/>
                <a:latin typeface="Americane Cond" panose="020B0506040000000000" pitchFamily="34" charset="77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br>
              <a:rPr lang="en-US" dirty="0"/>
            </a:b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br>
              <a:rPr lang="en-US" dirty="0"/>
            </a:b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</a:t>
            </a:r>
            <a:br>
              <a:rPr lang="en-US" dirty="0"/>
            </a:b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74471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7355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 headlin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1D0D09-158E-2043-AAE5-26019129716E}"/>
              </a:ext>
            </a:extLst>
          </p:cNvPr>
          <p:cNvSpPr/>
          <p:nvPr userDrawn="1"/>
        </p:nvSpPr>
        <p:spPr>
          <a:xfrm>
            <a:off x="515937" y="549275"/>
            <a:ext cx="11160125" cy="5759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712243-943E-B14F-8DB6-4C40EBF2754E}"/>
              </a:ext>
            </a:extLst>
          </p:cNvPr>
          <p:cNvSpPr txBox="1"/>
          <p:nvPr userDrawn="1"/>
        </p:nvSpPr>
        <p:spPr>
          <a:xfrm>
            <a:off x="428839" y="6472785"/>
            <a:ext cx="193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Suomi Golf </a:t>
            </a:r>
            <a:r>
              <a:rPr lang="fi-FI" sz="1000" b="0" i="0" spc="0" baseline="0" dirty="0" err="1">
                <a:solidFill>
                  <a:schemeClr val="tx1"/>
                </a:solidFill>
                <a:latin typeface="Americane Cond" panose="020B0506040000000000" pitchFamily="34" charset="77"/>
              </a:rPr>
              <a:t>by</a:t>
            </a:r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 Golfliitto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7E63B1D-DBDA-F44F-9147-7911FB281E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3025" y="1149724"/>
            <a:ext cx="3533775" cy="455855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6000" b="1" i="0" u="none">
                <a:solidFill>
                  <a:schemeClr val="bg1"/>
                </a:solidFill>
                <a:latin typeface="Americane Condensed" panose="020B0506040000000000" pitchFamily="34" charset="77"/>
              </a:defRPr>
            </a:lvl1pPr>
          </a:lstStyle>
          <a:p>
            <a:r>
              <a:rPr lang="en-US" dirty="0"/>
              <a:t>Add content</a:t>
            </a:r>
            <a:br>
              <a:rPr lang="en-US" dirty="0"/>
            </a:br>
            <a:r>
              <a:rPr lang="en-US" dirty="0"/>
              <a:t>headline here</a:t>
            </a:r>
            <a:endParaRPr lang="fi-FI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78739B9-23F6-9A4B-929F-BCEFDA13F3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74366" y="1150144"/>
            <a:ext cx="5574610" cy="4557712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mericane Cond" panose="020B0506040000000000" pitchFamily="34" charset="77"/>
              </a:defRPr>
            </a:lvl1pPr>
            <a:lvl2pPr>
              <a:defRPr b="0" i="0">
                <a:latin typeface="Americane Cond" panose="020B0506040000000000" pitchFamily="34" charset="77"/>
              </a:defRPr>
            </a:lvl2pPr>
            <a:lvl3pPr>
              <a:defRPr b="0" i="0">
                <a:latin typeface="Americane Cond" panose="020B0506040000000000" pitchFamily="34" charset="77"/>
              </a:defRPr>
            </a:lvl3pPr>
            <a:lvl4pPr>
              <a:defRPr b="0" i="0">
                <a:latin typeface="Americane Cond" panose="020B0506040000000000" pitchFamily="34" charset="77"/>
              </a:defRPr>
            </a:lvl4pPr>
            <a:lvl5pPr>
              <a:defRPr b="0" i="0">
                <a:latin typeface="Americane Cond" panose="020B0506040000000000" pitchFamily="34" charset="77"/>
              </a:defRPr>
            </a:lvl5pPr>
          </a:lstStyle>
          <a:p>
            <a:pPr lvl="0"/>
            <a:r>
              <a:rPr lang="en-US" dirty="0"/>
              <a:t>Add bullet points here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27256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7355">
          <p15:clr>
            <a:srgbClr val="FBAE40"/>
          </p15:clr>
        </p15:guide>
        <p15:guide id="5" orient="horz" pos="368" userDrawn="1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 headlin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3712243-943E-B14F-8DB6-4C40EBF2754E}"/>
              </a:ext>
            </a:extLst>
          </p:cNvPr>
          <p:cNvSpPr txBox="1"/>
          <p:nvPr userDrawn="1"/>
        </p:nvSpPr>
        <p:spPr>
          <a:xfrm>
            <a:off x="428839" y="6472785"/>
            <a:ext cx="193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Suomi Golf </a:t>
            </a:r>
            <a:r>
              <a:rPr lang="fi-FI" sz="1000" b="0" i="0" spc="0" baseline="0" dirty="0" err="1">
                <a:solidFill>
                  <a:schemeClr val="tx1"/>
                </a:solidFill>
                <a:latin typeface="Americane Cond" panose="020B0506040000000000" pitchFamily="34" charset="77"/>
              </a:rPr>
              <a:t>by</a:t>
            </a:r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 Golfliitto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EFC8AA-3905-E649-8A1E-64346C7A7622}"/>
              </a:ext>
            </a:extLst>
          </p:cNvPr>
          <p:cNvSpPr/>
          <p:nvPr userDrawn="1"/>
        </p:nvSpPr>
        <p:spPr>
          <a:xfrm>
            <a:off x="515937" y="549275"/>
            <a:ext cx="11160125" cy="57594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FEF4EE6-1864-E940-9C10-F1D64B1C90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8165" y="1341345"/>
            <a:ext cx="9735670" cy="41753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i-FI" sz="5000" b="0" i="0" smtClean="0">
                <a:solidFill>
                  <a:schemeClr val="tx1"/>
                </a:solidFill>
                <a:effectLst/>
                <a:latin typeface="Americane Cond" panose="020B0506040000000000" pitchFamily="34" charset="77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br>
              <a:rPr lang="en-US" dirty="0"/>
            </a:b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br>
              <a:rPr lang="en-US" dirty="0"/>
            </a:b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</a:t>
            </a:r>
            <a:br>
              <a:rPr lang="en-US" dirty="0"/>
            </a:b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755526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7355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 headlin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1D0D09-158E-2043-AAE5-26019129716E}"/>
              </a:ext>
            </a:extLst>
          </p:cNvPr>
          <p:cNvSpPr/>
          <p:nvPr userDrawn="1"/>
        </p:nvSpPr>
        <p:spPr>
          <a:xfrm>
            <a:off x="515937" y="549275"/>
            <a:ext cx="11160125" cy="57594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712243-943E-B14F-8DB6-4C40EBF2754E}"/>
              </a:ext>
            </a:extLst>
          </p:cNvPr>
          <p:cNvSpPr txBox="1"/>
          <p:nvPr userDrawn="1"/>
        </p:nvSpPr>
        <p:spPr>
          <a:xfrm>
            <a:off x="428839" y="6472785"/>
            <a:ext cx="193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Suomi Golf </a:t>
            </a:r>
            <a:r>
              <a:rPr lang="fi-FI" sz="1000" b="0" i="0" spc="0" baseline="0" dirty="0" err="1">
                <a:solidFill>
                  <a:schemeClr val="tx1"/>
                </a:solidFill>
                <a:latin typeface="Americane Cond" panose="020B0506040000000000" pitchFamily="34" charset="77"/>
              </a:rPr>
              <a:t>by</a:t>
            </a:r>
            <a:r>
              <a:rPr lang="fi-FI" sz="1000" b="0" i="0" spc="0" baseline="0" dirty="0">
                <a:solidFill>
                  <a:schemeClr val="tx1"/>
                </a:solidFill>
                <a:latin typeface="Americane Cond" panose="020B0506040000000000" pitchFamily="34" charset="77"/>
              </a:rPr>
              <a:t> Golfliitto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7E63B1D-DBDA-F44F-9147-7911FB281E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3025" y="1149724"/>
            <a:ext cx="3533775" cy="455855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6000" b="1" i="0" u="none">
                <a:solidFill>
                  <a:schemeClr val="tx1"/>
                </a:solidFill>
                <a:latin typeface="Americane Condensed" panose="020B0506040000000000" pitchFamily="34" charset="77"/>
              </a:defRPr>
            </a:lvl1pPr>
          </a:lstStyle>
          <a:p>
            <a:r>
              <a:rPr lang="en-US" dirty="0"/>
              <a:t>Add content</a:t>
            </a:r>
            <a:br>
              <a:rPr lang="en-US" dirty="0"/>
            </a:br>
            <a:r>
              <a:rPr lang="en-US" dirty="0"/>
              <a:t>headline here</a:t>
            </a:r>
            <a:endParaRPr lang="fi-FI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78739B9-23F6-9A4B-929F-BCEFDA13F3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74366" y="1150144"/>
            <a:ext cx="5574610" cy="4557712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mericane Cond" panose="020B0506040000000000" pitchFamily="34" charset="77"/>
              </a:defRPr>
            </a:lvl1pPr>
            <a:lvl2pPr>
              <a:defRPr b="0" i="0">
                <a:latin typeface="Americane Cond" panose="020B0506040000000000" pitchFamily="34" charset="77"/>
              </a:defRPr>
            </a:lvl2pPr>
            <a:lvl3pPr>
              <a:defRPr b="0" i="0">
                <a:latin typeface="Americane Cond" panose="020B0506040000000000" pitchFamily="34" charset="77"/>
              </a:defRPr>
            </a:lvl3pPr>
            <a:lvl4pPr>
              <a:defRPr b="0" i="0">
                <a:latin typeface="Americane Cond" panose="020B0506040000000000" pitchFamily="34" charset="77"/>
              </a:defRPr>
            </a:lvl4pPr>
            <a:lvl5pPr>
              <a:defRPr b="0" i="0">
                <a:latin typeface="Americane Cond" panose="020B0506040000000000" pitchFamily="34" charset="77"/>
              </a:defRPr>
            </a:lvl5pPr>
          </a:lstStyle>
          <a:p>
            <a:pPr lvl="0"/>
            <a:r>
              <a:rPr lang="en-US" dirty="0"/>
              <a:t>Add bullet points here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15975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7355">
          <p15:clr>
            <a:srgbClr val="FBAE40"/>
          </p15:clr>
        </p15:guide>
        <p15:guide id="5" orient="horz" pos="368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hank you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B1C21-3E85-A44E-969F-1085AA8385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5583" y="1003852"/>
            <a:ext cx="9660835" cy="485029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ts val="10300"/>
              </a:lnSpc>
              <a:defRPr sz="11000" b="1" i="0" u="none">
                <a:ln>
                  <a:noFill/>
                </a:ln>
                <a:solidFill>
                  <a:schemeClr val="bg1"/>
                </a:solidFill>
                <a:latin typeface="Americane Black" panose="020B0800040000000000" pitchFamily="34" charset="77"/>
              </a:defRPr>
            </a:lvl1pPr>
          </a:lstStyle>
          <a:p>
            <a:r>
              <a:rPr lang="en-US" dirty="0"/>
              <a:t>THANK YOU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6BAB1B-88C8-C347-80C2-7E50AA469A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6177" y="5368630"/>
            <a:ext cx="1967245" cy="62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258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gif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CA9AB5-CF80-F843-B1FA-57C9CB1172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22557" y="1100527"/>
            <a:ext cx="4746885" cy="47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28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606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lank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7432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blank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266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1" name="正文级别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2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969438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63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7" r:id="rId3"/>
    <p:sldLayoutId id="2147483677" r:id="rId4"/>
    <p:sldLayoutId id="2147483658" r:id="rId5"/>
    <p:sldLayoutId id="2147483693" r:id="rId6"/>
    <p:sldLayoutId id="2147483694" r:id="rId7"/>
    <p:sldLayoutId id="2147483695" r:id="rId8"/>
    <p:sldLayoutId id="2147483697" r:id="rId9"/>
    <p:sldLayoutId id="2147483696" r:id="rId10"/>
    <p:sldLayoutId id="2147483698" r:id="rId11"/>
    <p:sldLayoutId id="2147483699" r:id="rId12"/>
    <p:sldLayoutId id="2147483700" r:id="rId13"/>
    <p:sldLayoutId id="2147483665" r:id="rId14"/>
    <p:sldLayoutId id="2147483671" r:id="rId15"/>
    <p:sldLayoutId id="2147483692" r:id="rId16"/>
    <p:sldLayoutId id="2147483690" r:id="rId17"/>
    <p:sldLayoutId id="2147483691" r:id="rId18"/>
    <p:sldLayoutId id="214748370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6751D-12EE-074E-9C12-A2CF231168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947" y="809476"/>
            <a:ext cx="10260106" cy="3625596"/>
          </a:xfrm>
        </p:spPr>
        <p:txBody>
          <a:bodyPr/>
          <a:lstStyle/>
          <a:p>
            <a:r>
              <a:rPr lang="fi-FI" sz="7200" dirty="0">
                <a:latin typeface="Americane Black"/>
              </a:rPr>
              <a:t>Golfkenttien kestävän kehityksen tiekartta 2023-2030</a:t>
            </a:r>
            <a:endParaRPr lang="fi-FI" sz="7200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2BBBD45-8F8D-4526-85D1-77AF90A9D86F}"/>
              </a:ext>
            </a:extLst>
          </p:cNvPr>
          <p:cNvSpPr txBox="1"/>
          <p:nvPr/>
        </p:nvSpPr>
        <p:spPr>
          <a:xfrm>
            <a:off x="1682817" y="4435072"/>
            <a:ext cx="8826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bg1"/>
                </a:solidFill>
                <a:latin typeface="Americane Bold" panose="020B0800040000000000" pitchFamily="34" charset="0"/>
              </a:rPr>
              <a:t>S.G. Niemisen Nurmikko-päivät 31.1.2024</a:t>
            </a:r>
          </a:p>
          <a:p>
            <a:pPr algn="ctr"/>
            <a:r>
              <a:rPr lang="fi-FI" sz="2000" dirty="0">
                <a:solidFill>
                  <a:schemeClr val="bg1"/>
                </a:solidFill>
                <a:latin typeface="Americane Bold" panose="020B0800040000000000" pitchFamily="34" charset="0"/>
              </a:rPr>
              <a:t>Jari Koivusalo</a:t>
            </a:r>
          </a:p>
        </p:txBody>
      </p:sp>
    </p:spTree>
    <p:extLst>
      <p:ext uri="{BB962C8B-B14F-4D97-AF65-F5344CB8AC3E}">
        <p14:creationId xmlns:p14="http://schemas.microsoft.com/office/powerpoint/2010/main" val="1915646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47B7-11F0-B648-B16A-D621AEFE7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352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latin typeface="Americane Bold" panose="020B0800040000000000" pitchFamily="34" charset="0"/>
              </a:rPr>
              <a:t>Jari Koivusalo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433DA8-38D9-874D-86C8-FF4BFFB1FB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33716" y="2369083"/>
            <a:ext cx="9727912" cy="3362391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Americane Cond" panose="020B0506040000000000" pitchFamily="34" charset="0"/>
              </a:rPr>
              <a:t>Kenttäasiantuntija</a:t>
            </a:r>
            <a:r>
              <a:rPr lang="en-US" sz="2400" dirty="0">
                <a:latin typeface="Americane Cond" panose="020B0506040000000000" pitchFamily="34" charset="0"/>
              </a:rPr>
              <a:t>, Suomen </a:t>
            </a:r>
            <a:r>
              <a:rPr lang="en-US" sz="2400" dirty="0" err="1">
                <a:latin typeface="Americane Cond" panose="020B0506040000000000" pitchFamily="34" charset="0"/>
              </a:rPr>
              <a:t>Golfliitto</a:t>
            </a:r>
            <a:r>
              <a:rPr lang="en-US" sz="2400" dirty="0">
                <a:latin typeface="Americane Cond" panose="020B0506040000000000" pitchFamily="34" charset="0"/>
              </a:rPr>
              <a:t>, 2018-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mericane Cond" panose="020B0506040000000000" pitchFamily="34" charset="0"/>
              </a:rPr>
              <a:t>Toimitusjohtaja, PGA-professional, </a:t>
            </a:r>
            <a:r>
              <a:rPr lang="en-US" sz="2400" dirty="0" err="1">
                <a:latin typeface="Americane Cond" panose="020B0506040000000000" pitchFamily="34" charset="0"/>
              </a:rPr>
              <a:t>kenttämestari</a:t>
            </a:r>
            <a:r>
              <a:rPr lang="en-US" sz="2400" dirty="0">
                <a:latin typeface="Americane Cond" panose="020B0506040000000000" pitchFamily="34" charset="0"/>
              </a:rPr>
              <a:t>, Katinkulta Golf, 1995-2018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Americane Cond" panose="020B0506040000000000" pitchFamily="34" charset="0"/>
              </a:rPr>
              <a:t>Golfkenttäarkkitehti</a:t>
            </a:r>
            <a:r>
              <a:rPr lang="en-US" sz="2400" dirty="0">
                <a:latin typeface="Americane Cond" panose="020B0506040000000000" pitchFamily="34" charset="0"/>
              </a:rPr>
              <a:t>, </a:t>
            </a:r>
            <a:r>
              <a:rPr lang="en-US" sz="2400" dirty="0" err="1">
                <a:latin typeface="Americane Cond" panose="020B0506040000000000" pitchFamily="34" charset="0"/>
              </a:rPr>
              <a:t>Letifi</a:t>
            </a:r>
            <a:r>
              <a:rPr lang="en-US" sz="2400" dirty="0">
                <a:latin typeface="Americane Cond" panose="020B0506040000000000" pitchFamily="34" charset="0"/>
              </a:rPr>
              <a:t> Oy, 2005-2018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endParaRPr lang="en-US" sz="2400" dirty="0">
              <a:latin typeface="Americane Cond" panose="020B0506040000000000" pitchFamily="34" charset="0"/>
            </a:endParaRP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Americane Cond" panose="020B0506040000000000" pitchFamily="34" charset="0"/>
              </a:rPr>
              <a:t>LitM</a:t>
            </a:r>
            <a:r>
              <a:rPr lang="en-US" sz="2400" dirty="0">
                <a:latin typeface="Americane Cond" panose="020B0506040000000000" pitchFamily="34" charset="0"/>
              </a:rPr>
              <a:t>, </a:t>
            </a:r>
            <a:r>
              <a:rPr lang="en-US" sz="2400" dirty="0" err="1">
                <a:latin typeface="Americane Cond" panose="020B0506040000000000" pitchFamily="34" charset="0"/>
              </a:rPr>
              <a:t>Jyväskylän</a:t>
            </a:r>
            <a:r>
              <a:rPr lang="en-US" sz="2400" dirty="0">
                <a:latin typeface="Americane Cond" panose="020B0506040000000000" pitchFamily="34" charset="0"/>
              </a:rPr>
              <a:t> </a:t>
            </a:r>
            <a:r>
              <a:rPr lang="en-US" sz="2400" dirty="0" err="1">
                <a:latin typeface="Americane Cond" panose="020B0506040000000000" pitchFamily="34" charset="0"/>
              </a:rPr>
              <a:t>yliopisto</a:t>
            </a:r>
            <a:r>
              <a:rPr lang="en-US" sz="2400" dirty="0">
                <a:latin typeface="Americane Cond" panose="020B0506040000000000" pitchFamily="34" charset="0"/>
              </a:rPr>
              <a:t> 1998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mericane Cond" panose="020B0506040000000000" pitchFamily="34" charset="0"/>
              </a:rPr>
              <a:t>MSc in Golf Course Architecture, Edinburgh 2005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Americane Cond" panose="020B0506040000000000" pitchFamily="34" charset="0"/>
              </a:rPr>
              <a:t>Golfkenttämestarin</a:t>
            </a:r>
            <a:r>
              <a:rPr lang="en-US" sz="2400" dirty="0">
                <a:latin typeface="Americane Cond" panose="020B0506040000000000" pitchFamily="34" charset="0"/>
              </a:rPr>
              <a:t> </a:t>
            </a:r>
            <a:r>
              <a:rPr lang="en-US" sz="2400" dirty="0" err="1">
                <a:latin typeface="Americane Cond" panose="020B0506040000000000" pitchFamily="34" charset="0"/>
              </a:rPr>
              <a:t>erikoisammattitutkinto</a:t>
            </a:r>
            <a:r>
              <a:rPr lang="en-US" sz="2400" dirty="0">
                <a:latin typeface="Americane Cond" panose="020B0506040000000000" pitchFamily="34" charset="0"/>
              </a:rPr>
              <a:t>, Kajaani 2017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endParaRPr lang="en-US" sz="2400" dirty="0">
              <a:latin typeface="Americane Cond" panose="020B0506040000000000" pitchFamily="34" charset="0"/>
            </a:endParaRP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mericane Cond" panose="020B0506040000000000" pitchFamily="34" charset="0"/>
              </a:rPr>
              <a:t>EIGCA, PGA, FGMA, FGA, BIGGA, GCSAA, USGA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endParaRPr lang="en-US" sz="2400" dirty="0">
              <a:latin typeface="Americane Cond" panose="020B0506040000000000" pitchFamily="34" charset="0"/>
            </a:endParaRP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mericane Cond" panose="020B0506040000000000" pitchFamily="34" charset="0"/>
            </a:endParaRP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mericane Cond" panose="020B050604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500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EA8727A1-F115-83BD-138E-A4A3E419E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45" y="372138"/>
            <a:ext cx="11600120" cy="5039833"/>
          </a:xfrm>
        </p:spPr>
        <p:txBody>
          <a:bodyPr/>
          <a:lstStyle/>
          <a:p>
            <a:pPr algn="ctr"/>
            <a:r>
              <a:rPr lang="fi-FI" dirty="0" err="1"/>
              <a:t>EGA:n</a:t>
            </a:r>
            <a:r>
              <a:rPr lang="fi-FI" dirty="0"/>
              <a:t> valmistelema eurooppalaisen golfin kestävän kehityksen tiekartta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D00BC10-9887-14B5-A324-A27EB24E0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372" y="1637571"/>
            <a:ext cx="9250066" cy="522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9870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EA8727A1-F115-83BD-138E-A4A3E419E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033" y="276223"/>
            <a:ext cx="8590441" cy="5039833"/>
          </a:xfrm>
        </p:spPr>
        <p:txBody>
          <a:bodyPr/>
          <a:lstStyle/>
          <a:p>
            <a:r>
              <a:rPr lang="fi-FI" dirty="0"/>
              <a:t>Pohjana Suomen golfkenttien kestävän kehityksen tiekartalle</a:t>
            </a:r>
            <a:br>
              <a:rPr lang="fi-FI" dirty="0"/>
            </a:br>
            <a:br>
              <a:rPr lang="fi-FI" dirty="0"/>
            </a:br>
            <a:r>
              <a:rPr lang="fi-FI" sz="1800" dirty="0"/>
              <a:t>- TAHTOTILA</a:t>
            </a:r>
            <a:br>
              <a:rPr lang="fi-FI" sz="1800" dirty="0"/>
            </a:br>
            <a:r>
              <a:rPr lang="fi-FI" sz="1800" dirty="0"/>
              <a:t>Olla johtava kestävän urheilun kehittäjä ja samalla kasvattaa golfia Suomessa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- VISIO</a:t>
            </a:r>
            <a:br>
              <a:rPr lang="fi-FI" sz="1800" dirty="0"/>
            </a:br>
            <a:r>
              <a:rPr lang="fi-FI" sz="1800" dirty="0"/>
              <a:t>Tarjota hyvä pelattavuus pitkällä aikavälillä, ja samalla varmistaa vaikuttava ihmisten ja ympäristön suojelu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- TAVOITTEET</a:t>
            </a:r>
            <a:br>
              <a:rPr lang="fi-FI" sz="1800" dirty="0"/>
            </a:br>
            <a:r>
              <a:rPr lang="fi-FI" sz="1800" dirty="0"/>
              <a:t>	- Turvata golfin tulevaisuus</a:t>
            </a:r>
            <a:br>
              <a:rPr lang="fi-FI" sz="1800" dirty="0"/>
            </a:br>
            <a:r>
              <a:rPr lang="fi-FI" sz="1800" dirty="0"/>
              <a:t>	- Suojata ihmisten terveyttä</a:t>
            </a:r>
            <a:br>
              <a:rPr lang="fi-FI" sz="1800" dirty="0"/>
            </a:br>
            <a:r>
              <a:rPr lang="fi-FI" sz="1800" dirty="0"/>
              <a:t>	- Minimoida golfin ympäristökuormitus ja lisätä sen ympäristöhyötyjä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- PÄÄMÄÄRÄ</a:t>
            </a:r>
            <a:br>
              <a:rPr lang="fi-FI" sz="1800" dirty="0"/>
            </a:br>
            <a:r>
              <a:rPr lang="fi-FI" sz="1800" dirty="0"/>
              <a:t>Kemiallisten kasvinsuojeluaineiden käytön jyrkkä vähentäminen</a:t>
            </a:r>
            <a:br>
              <a:rPr lang="fi-FI" sz="1800" dirty="0"/>
            </a:b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DE09FED-4A3E-D2D2-60C8-F8A5C6B9B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31" y="467129"/>
            <a:ext cx="2819794" cy="50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0032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EA8727A1-F115-83BD-138E-A4A3E419E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960" y="717755"/>
            <a:ext cx="3161040" cy="1280943"/>
          </a:xfrm>
        </p:spPr>
        <p:txBody>
          <a:bodyPr/>
          <a:lstStyle/>
          <a:p>
            <a:r>
              <a:rPr lang="fi-FI" dirty="0"/>
              <a:t>Suomen golfkentät </a:t>
            </a:r>
            <a:br>
              <a:rPr lang="fi-FI" dirty="0"/>
            </a:br>
            <a:br>
              <a:rPr lang="fi-FI" sz="1800" dirty="0"/>
            </a:br>
            <a:r>
              <a:rPr lang="fi-FI" sz="1800" dirty="0"/>
              <a:t>Kenttien maa-alue</a:t>
            </a:r>
            <a:br>
              <a:rPr lang="fi-FI" sz="1800" dirty="0"/>
            </a:br>
            <a:r>
              <a:rPr lang="fi-FI" sz="1800" dirty="0"/>
              <a:t>12 000 ha (50 – 90 ha/18 r)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Hoidettu pelialue</a:t>
            </a:r>
            <a:br>
              <a:rPr lang="fi-FI" sz="1800" dirty="0"/>
            </a:br>
            <a:r>
              <a:rPr lang="fi-FI" sz="1800" dirty="0"/>
              <a:t>6 000 ha (20-30 ha/18 r)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Viheriöt</a:t>
            </a:r>
            <a:br>
              <a:rPr lang="fi-FI" sz="1800" dirty="0"/>
            </a:br>
            <a:r>
              <a:rPr lang="fi-FI" sz="1800" dirty="0"/>
              <a:t>150 ha (1 ha/18 r)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Luonnonmukainen alue</a:t>
            </a:r>
            <a:br>
              <a:rPr lang="fi-FI" sz="1800" dirty="0"/>
            </a:br>
            <a:r>
              <a:rPr lang="fi-FI" sz="1800" dirty="0"/>
              <a:t>6000 ha (30-60 ha/18 r)</a:t>
            </a:r>
            <a:br>
              <a:rPr lang="fi-FI" sz="1800" dirty="0"/>
            </a:br>
            <a:br>
              <a:rPr lang="fi-FI" sz="1800" dirty="0"/>
            </a:b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4728491-D653-1CC2-E118-BE52CD8B1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30960" cy="517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1801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EA8727A1-F115-83BD-138E-A4A3E419E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7695" y="786585"/>
            <a:ext cx="7970873" cy="5039833"/>
          </a:xfrm>
        </p:spPr>
        <p:txBody>
          <a:bodyPr/>
          <a:lstStyle/>
          <a:p>
            <a:r>
              <a:rPr lang="fi-FI" dirty="0"/>
              <a:t>Tiekartan positiivinen vaikutus golfalalla</a:t>
            </a:r>
            <a:br>
              <a:rPr lang="fi-FI" dirty="0"/>
            </a:br>
            <a:br>
              <a:rPr lang="fi-FI" dirty="0"/>
            </a:br>
            <a:r>
              <a:rPr lang="fi-FI" sz="1800" dirty="0"/>
              <a:t>1. YHTENÄISYYS – lisätään näkemysten ja toiminnan koordinointia Suomigolfin sisällä sekä kansainvälisesti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2. SELKEYS – tuodaan selkeästi esiin alan omat päämäärät, odotukset, toimet, aikataulut ja tavoitteet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3. TEHOKKUUS –tarjotaan Suomigolfille avoin kehys, jolla voidaan osoittaa edistyminen asetettuihin tavoitteisiin verrattuna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4. JOHDONMUKAISUUS – luodaan malli, jota voidaan soveltaa myös muihin kestävän kehityksen teemoihin, kuten vesi, materiaalit, luonnon monimuotoisuus ja ilmastotoiminta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5. VAIKUTTAVUUS – luodaan kanava yhteissääntelykeskusteluihin ja toimitaan johtamisesimerkkeinä golfille maailmanlaajuisesti sekä muille urheilulajeille</a:t>
            </a:r>
            <a:br>
              <a:rPr lang="fi-FI" sz="1800" dirty="0"/>
            </a:br>
            <a:br>
              <a:rPr lang="fi-FI" sz="1800" dirty="0"/>
            </a:br>
            <a:br>
              <a:rPr lang="fi-FI" sz="1800" dirty="0"/>
            </a:br>
            <a:br>
              <a:rPr lang="fi-FI" sz="1800" dirty="0"/>
            </a:b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48484DD-BE45-30B3-2A9A-FE088FA09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7865"/>
            <a:ext cx="3982006" cy="498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6295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EA8727A1-F115-83BD-138E-A4A3E419E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425" y="666769"/>
            <a:ext cx="1850260" cy="1499168"/>
          </a:xfrm>
        </p:spPr>
        <p:txBody>
          <a:bodyPr/>
          <a:lstStyle/>
          <a:p>
            <a:r>
              <a:rPr lang="fi-FI" sz="1800" dirty="0"/>
              <a:t>Suomen golfalan SROI sekä kasvinsuojeluainesääntelyn mallinnetut vaikutukset alalle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556F3F8-2580-2A1F-22C4-72D2D04D1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056" y="2133419"/>
            <a:ext cx="8754697" cy="2591162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B621BA39-A0A1-6C51-BD9F-E7A909A9C2D9}"/>
              </a:ext>
            </a:extLst>
          </p:cNvPr>
          <p:cNvSpPr txBox="1"/>
          <p:nvPr/>
        </p:nvSpPr>
        <p:spPr>
          <a:xfrm>
            <a:off x="4200526" y="816188"/>
            <a:ext cx="3051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latin typeface="+mj-lt"/>
              </a:rPr>
              <a:t>Suomigolfin tiekartta</a:t>
            </a:r>
          </a:p>
          <a:p>
            <a:r>
              <a:rPr lang="fi-FI" dirty="0">
                <a:latin typeface="+mj-lt"/>
              </a:rPr>
              <a:t>Golfalan suunnitelma turvallisesta, vastuullisesta ja kestävästä nurmenhoidosta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FFA620EA-13A4-3DEF-314E-2574490979A1}"/>
              </a:ext>
            </a:extLst>
          </p:cNvPr>
          <p:cNvSpPr txBox="1"/>
          <p:nvPr/>
        </p:nvSpPr>
        <p:spPr>
          <a:xfrm>
            <a:off x="7725911" y="1093186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latin typeface="+mj-lt"/>
              </a:rPr>
              <a:t>Suomigolfin toimintasuunnitelma</a:t>
            </a:r>
          </a:p>
        </p:txBody>
      </p:sp>
    </p:spTree>
    <p:extLst>
      <p:ext uri="{BB962C8B-B14F-4D97-AF65-F5344CB8AC3E}">
        <p14:creationId xmlns:p14="http://schemas.microsoft.com/office/powerpoint/2010/main" val="237079164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435529C-DD65-D4BD-D706-D88EC6F44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03" y="393405"/>
            <a:ext cx="11068677" cy="612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3022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376" y="1169581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005A1D6-BDB9-7297-D08B-500D79FC5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88" y="220478"/>
            <a:ext cx="11759610" cy="647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758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376" y="1169581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C19CE01-7737-D9CD-9CC9-9EA56767A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41" y="592859"/>
            <a:ext cx="10498118" cy="567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5960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167" y="1063256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96FD965-69E2-B9DB-872B-C1D727801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587" y="844107"/>
            <a:ext cx="9462825" cy="516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4839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3AA5F66-585B-E4B2-F023-3EDB904C2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594" y="1102968"/>
            <a:ext cx="9265359" cy="465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14317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C06B25A-5752-A4A9-562E-A5106FB2C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783" y="952154"/>
            <a:ext cx="8840434" cy="495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218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4AC5B8C-2BD5-E43B-5520-10F9269DA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283" y="1042654"/>
            <a:ext cx="9021434" cy="47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37704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A63779C-6AD9-9DB8-62A8-42FAD0ACF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704" y="1023602"/>
            <a:ext cx="9078592" cy="481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11922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A9F5584-F498-85E9-3E24-80599E41A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704" y="956917"/>
            <a:ext cx="9078592" cy="494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4196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24E360D-8E60-FC30-0F99-8B0452FE0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756" y="961680"/>
            <a:ext cx="9040487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1514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EA8727A1-F115-83BD-138E-A4A3E419E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9242" y="994261"/>
            <a:ext cx="4711149" cy="4869477"/>
          </a:xfrm>
        </p:spPr>
        <p:txBody>
          <a:bodyPr/>
          <a:lstStyle/>
          <a:p>
            <a:pPr algn="r"/>
            <a:br>
              <a:rPr lang="fi-FI" sz="3600" b="1" dirty="0">
                <a:latin typeface="+mn-lt"/>
              </a:rPr>
            </a:br>
            <a:r>
              <a:rPr lang="fi-FI" sz="3600" b="1" dirty="0">
                <a:latin typeface="+mn-lt"/>
              </a:rPr>
              <a:t>SUOMIGOLFIN KESTÄVÄN KENTÄNHOIDON </a:t>
            </a:r>
            <a:br>
              <a:rPr lang="fi-FI" sz="3600" b="1" dirty="0">
                <a:latin typeface="+mn-lt"/>
              </a:rPr>
            </a:br>
            <a:r>
              <a:rPr lang="fi-FI" sz="3600" b="1" dirty="0">
                <a:latin typeface="+mn-lt"/>
              </a:rPr>
              <a:t>10 KOHDAN </a:t>
            </a:r>
            <a:br>
              <a:rPr lang="fi-FI" sz="3600" b="1" dirty="0">
                <a:latin typeface="+mn-lt"/>
              </a:rPr>
            </a:br>
            <a:r>
              <a:rPr lang="fi-FI" sz="3600" b="1" dirty="0">
                <a:latin typeface="+mn-lt"/>
              </a:rPr>
              <a:t>TOIMINTA- SUUNNITELMA </a:t>
            </a:r>
            <a:br>
              <a:rPr lang="fi-FI" sz="3600" b="1" dirty="0">
                <a:latin typeface="+mn-lt"/>
              </a:rPr>
            </a:br>
            <a:r>
              <a:rPr lang="fi-FI" sz="3600" b="1" dirty="0">
                <a:latin typeface="+mn-lt"/>
              </a:rPr>
              <a:t>2024-2030</a:t>
            </a:r>
            <a:br>
              <a:rPr lang="fi-FI" sz="1800" dirty="0"/>
            </a:br>
            <a:br>
              <a:rPr lang="fi-FI" sz="1800" dirty="0"/>
            </a:br>
            <a:br>
              <a:rPr lang="fi-FI" sz="1800" dirty="0"/>
            </a:br>
            <a:br>
              <a:rPr lang="fi-FI" sz="1800" dirty="0"/>
            </a:b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FC85B4D1-2316-DC5E-2B90-18204AD71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7918"/>
            <a:ext cx="5058481" cy="458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8284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6A46C8E-71E8-F512-17DB-2B48537A1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941" y="918812"/>
            <a:ext cx="9088118" cy="502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06456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AA6FCD3-1B58-40F3-FBD2-EEDDCB7DC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598" y="985496"/>
            <a:ext cx="9154803" cy="48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02899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36E71EF-FDC1-34B8-F906-42B6BAE39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888" y="937865"/>
            <a:ext cx="9126224" cy="498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489494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9277D00-AE1D-96E3-73E2-AFACA1CC6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62" y="942628"/>
            <a:ext cx="8964276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3749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C40DF90-22F9-6B22-19E6-DD1E89F36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809" y="961680"/>
            <a:ext cx="9002381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4658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90D7AE8-FBAF-92A2-AE0D-4571DC97F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704" y="995023"/>
            <a:ext cx="9078592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800463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7C6FA26-53DC-CB34-3AFA-4C3E60A25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020" y="928338"/>
            <a:ext cx="8849960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36797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C3E37B9-7D0C-280F-1FBC-1BB389123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62" y="947391"/>
            <a:ext cx="8964276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7610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B4889F5-CE54-770B-67D7-A1754CF54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151" y="966444"/>
            <a:ext cx="8935697" cy="492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0657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88EDBDC-47CB-960B-FCB5-62AD22B6B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335" y="1009312"/>
            <a:ext cx="8983329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88859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66612DB-EE98-65C0-1215-5B478F3E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70" y="1868512"/>
            <a:ext cx="6273209" cy="2743200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71B1B24-F2B6-6C3F-539D-A4C150EA1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020" y="1047417"/>
            <a:ext cx="8849960" cy="476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94953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491251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slides">
  <a:themeElements>
    <a:clrScheme name="Golf colours 2">
      <a:dk1>
        <a:srgbClr val="3036FF"/>
      </a:dk1>
      <a:lt1>
        <a:srgbClr val="FFFFFF"/>
      </a:lt1>
      <a:dk2>
        <a:srgbClr val="000000"/>
      </a:dk2>
      <a:lt2>
        <a:srgbClr val="FFFFFF"/>
      </a:lt2>
      <a:accent1>
        <a:srgbClr val="3036FF"/>
      </a:accent1>
      <a:accent2>
        <a:srgbClr val="00D2A0"/>
      </a:accent2>
      <a:accent3>
        <a:srgbClr val="BD34FF"/>
      </a:accent3>
      <a:accent4>
        <a:srgbClr val="FF4B5D"/>
      </a:accent4>
      <a:accent5>
        <a:srgbClr val="FF883E"/>
      </a:accent5>
      <a:accent6>
        <a:srgbClr val="FFC604"/>
      </a:accent6>
      <a:hlink>
        <a:srgbClr val="00D2A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C6C21DB297904895209AB70CD6374F" ma:contentTypeVersion="16" ma:contentTypeDescription="Create a new document." ma:contentTypeScope="" ma:versionID="eb8d11a8f3cb8f9cd4bc0f3e0d65b42d">
  <xsd:schema xmlns:xsd="http://www.w3.org/2001/XMLSchema" xmlns:xs="http://www.w3.org/2001/XMLSchema" xmlns:p="http://schemas.microsoft.com/office/2006/metadata/properties" xmlns:ns2="3c066370-f004-43a3-880b-5336837d9450" xmlns:ns3="da273a0f-e44d-42b5-8c93-b73df7a2cdbf" targetNamespace="http://schemas.microsoft.com/office/2006/metadata/properties" ma:root="true" ma:fieldsID="3d8c3f83bdf62237a1152209343b4e50" ns2:_="" ns3:_="">
    <xsd:import namespace="3c066370-f004-43a3-880b-5336837d9450"/>
    <xsd:import namespace="da273a0f-e44d-42b5-8c93-b73df7a2cd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66370-f004-43a3-880b-5336837d94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8b1e099-8233-4352-ae4f-248a9bf5a9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273a0f-e44d-42b5-8c93-b73df7a2cdb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3df7cf3-a0bd-45d8-8b33-e477af60596c}" ma:internalName="TaxCatchAll" ma:showField="CatchAllData" ma:web="da273a0f-e44d-42b5-8c93-b73df7a2cd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066370-f004-43a3-880b-5336837d9450">
      <Terms xmlns="http://schemas.microsoft.com/office/infopath/2007/PartnerControls"/>
    </lcf76f155ced4ddcb4097134ff3c332f>
    <TaxCatchAll xmlns="da273a0f-e44d-42b5-8c93-b73df7a2cdbf" xsi:nil="true"/>
  </documentManagement>
</p:properties>
</file>

<file path=customXml/itemProps1.xml><?xml version="1.0" encoding="utf-8"?>
<ds:datastoreItem xmlns:ds="http://schemas.openxmlformats.org/officeDocument/2006/customXml" ds:itemID="{4AD8EBD9-2228-4535-A036-721C55F5CB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9746B7-DC13-4943-8471-66FF18F674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066370-f004-43a3-880b-5336837d9450"/>
    <ds:schemaRef ds:uri="da273a0f-e44d-42b5-8c93-b73df7a2cd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8A52AA-2F56-482A-8C9E-E3A5F2059B3A}">
  <ds:schemaRefs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dcmitype/"/>
    <ds:schemaRef ds:uri="da273a0f-e44d-42b5-8c93-b73df7a2cdbf"/>
    <ds:schemaRef ds:uri="3c066370-f004-43a3-880b-5336837d9450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7011</TotalTime>
  <Words>502</Words>
  <Application>Microsoft Office PowerPoint</Application>
  <PresentationFormat>Laajakuva</PresentationFormat>
  <Paragraphs>50</Paragraphs>
  <Slides>30</Slides>
  <Notes>27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30</vt:i4>
      </vt:variant>
    </vt:vector>
  </HeadingPairs>
  <TitlesOfParts>
    <vt:vector size="38" baseType="lpstr">
      <vt:lpstr>Americane</vt:lpstr>
      <vt:lpstr>Americane Black</vt:lpstr>
      <vt:lpstr>Americane Bold</vt:lpstr>
      <vt:lpstr>Americane Cond</vt:lpstr>
      <vt:lpstr>Americane Condensed</vt:lpstr>
      <vt:lpstr>Arial</vt:lpstr>
      <vt:lpstr>Calibri</vt:lpstr>
      <vt:lpstr>White slides</vt:lpstr>
      <vt:lpstr>Golfkenttien kestävän kehityksen tiekartta 2023-2030</vt:lpstr>
      <vt:lpstr>Jari Koivusalo</vt:lpstr>
      <vt:lpstr>EGA:n valmistelema eurooppalaisen golfin kestävän kehityksen tiekartta</vt:lpstr>
      <vt:lpstr>Pohjana Suomen golfkenttien kestävän kehityksen tiekartalle  - TAHTOTILA Olla johtava kestävän urheilun kehittäjä ja samalla kasvattaa golfia Suomessa  - VISIO Tarjota hyvä pelattavuus pitkällä aikavälillä, ja samalla varmistaa vaikuttava ihmisten ja ympäristön suojelu  - TAVOITTEET  - Turvata golfin tulevaisuus  - Suojata ihmisten terveyttä  - Minimoida golfin ympäristökuormitus ja lisätä sen ympäristöhyötyjä  - PÄÄMÄÄRÄ Kemiallisten kasvinsuojeluaineiden käytön jyrkkä vähentäminen   </vt:lpstr>
      <vt:lpstr>Suomen golfkentät   Kenttien maa-alue 12 000 ha (50 – 90 ha/18 r)  Hoidettu pelialue 6 000 ha (20-30 ha/18 r)  Viheriöt 150 ha (1 ha/18 r)  Luonnonmukainen alue 6000 ha (30-60 ha/18 r)    </vt:lpstr>
      <vt:lpstr>Tiekartan positiivinen vaikutus golfalalla  1. YHTENÄISYYS – lisätään näkemysten ja toiminnan koordinointia Suomigolfin sisällä sekä kansainvälisesti  2. SELKEYS – tuodaan selkeästi esiin alan omat päämäärät, odotukset, toimet, aikataulut ja tavoitteet  3. TEHOKKUUS –tarjotaan Suomigolfille avoin kehys, jolla voidaan osoittaa edistyminen asetettuihin tavoitteisiin verrattuna  4. JOHDONMUKAISUUS – luodaan malli, jota voidaan soveltaa myös muihin kestävän kehityksen teemoihin, kuten vesi, materiaalit, luonnon monimuotoisuus ja ilmastotoiminta  5. VAIKUTTAVUUS – luodaan kanava yhteissääntelykeskusteluihin ja toimitaan johtamisesimerkkeinä golfille maailmanlaajuisesti sekä muille urheilulajeille      </vt:lpstr>
      <vt:lpstr>Suomen golfalan SROI sekä kasvinsuojeluainesääntelyn mallinnetut vaikutukset alalle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 SUOMIGOLFIN KESTÄVÄN KENTÄNHOIDON  10 KOHDAN  TOIMINTA- SUUNNITELMA  2024-2030     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MITEN GOLFYHTEISÖ VOI HYÖDYNTÄÄ OLYMPIAGOLFIA?</dc:title>
  <dc:creator>Marika Voss</dc:creator>
  <cp:lastModifiedBy>Jari Koivusalo</cp:lastModifiedBy>
  <cp:revision>13</cp:revision>
  <dcterms:created xsi:type="dcterms:W3CDTF">2019-11-27T12:09:59Z</dcterms:created>
  <dcterms:modified xsi:type="dcterms:W3CDTF">2024-01-18T12:15:16Z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0x0101002EC6C21DB297904895209AB70CD6374F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</Properties>
</file>